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65" r:id="rId5"/>
    <p:sldId id="259" r:id="rId6"/>
    <p:sldId id="260" r:id="rId7"/>
    <p:sldId id="261" r:id="rId8"/>
    <p:sldId id="269" r:id="rId9"/>
    <p:sldId id="270" r:id="rId10"/>
    <p:sldId id="271" r:id="rId11"/>
    <p:sldId id="272" r:id="rId12"/>
    <p:sldId id="273" r:id="rId13"/>
    <p:sldId id="262" r:id="rId14"/>
    <p:sldId id="263" r:id="rId15"/>
    <p:sldId id="264" r:id="rId16"/>
    <p:sldId id="266" r:id="rId17"/>
    <p:sldId id="267" r:id="rId18"/>
    <p:sldId id="268" r:id="rId19"/>
    <p:sldId id="274" r:id="rId20"/>
    <p:sldId id="275" r:id="rId21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FF1EE"/>
    <a:srgbClr val="F2F3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8" d="100"/>
          <a:sy n="88" d="100"/>
        </p:scale>
        <p:origin x="494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20B1DDE-38E0-0353-8108-F2D68338BA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EFD2A0F5-B827-AC70-4521-D34026A83E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54E427F-C48E-BC16-FC8E-FDD2655A16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04FCD5-D4A5-447C-BD83-B2BFAE24FD09}" type="datetimeFigureOut">
              <a:rPr lang="it-IT" smtClean="0"/>
              <a:t>09/08/2024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F53B4A5-FF34-5AEE-038D-B8A2747BDA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676BF5F-82D4-1591-39E8-E265C6E62E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BAD4D-E472-4FE3-9E40-D9F69576533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885322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D27E515-5EE7-D6B1-1301-C041F9B5EA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963B2F5E-6C09-BE63-E1B9-B8C96CD9EA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41AB5F1-024D-6B3E-29C4-430D61EC24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04FCD5-D4A5-447C-BD83-B2BFAE24FD09}" type="datetimeFigureOut">
              <a:rPr lang="it-IT" smtClean="0"/>
              <a:t>09/08/2024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413E4C1-144F-E07F-B08C-9E216CC1E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3BF7278-63C5-84F8-9D13-D517541897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BAD4D-E472-4FE3-9E40-D9F69576533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581042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387BEF95-4D51-A250-1FF7-2185571D134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65B47B15-B259-4FF3-08AE-0A58486C54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246FF16-EDD1-C7F0-A55B-F7FD7FD71E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04FCD5-D4A5-447C-BD83-B2BFAE24FD09}" type="datetimeFigureOut">
              <a:rPr lang="it-IT" smtClean="0"/>
              <a:t>09/08/2024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CFAA16B-6837-48CF-647C-0DE687649F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5CE5110-8175-32C7-6775-E24B95C6E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BAD4D-E472-4FE3-9E40-D9F69576533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944981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401D93C-C142-E7A8-2A31-6FF16D719C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CE22BF4-BC70-280A-7E5F-56FA1C59B6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D2EFAAF-8A88-704E-498D-5D1202B335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04FCD5-D4A5-447C-BD83-B2BFAE24FD09}" type="datetimeFigureOut">
              <a:rPr lang="it-IT" smtClean="0"/>
              <a:t>09/08/2024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E591FA4-23CC-B1C9-797D-FA3EA99755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3C96D10-73B5-194C-3741-35248B776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BAD4D-E472-4FE3-9E40-D9F69576533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909733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69C5E43-B7EC-66AC-7D5E-32D8931339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BCD5FD1F-FC7F-B391-5C39-16A3163F83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E19B8BD-9187-F1DD-5EC0-3FB371FF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04FCD5-D4A5-447C-BD83-B2BFAE24FD09}" type="datetimeFigureOut">
              <a:rPr lang="it-IT" smtClean="0"/>
              <a:t>09/08/2024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7CD72B8-49C8-6A32-D4C1-F8368156DB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1ECAC64-CABC-AB84-43A7-E441C36996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BAD4D-E472-4FE3-9E40-D9F69576533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64470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4DA21E3-89B7-D945-2097-9070D3A2B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AC18DA8-DF58-11A6-3C97-89CAF9E899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98B196F4-4773-C6E5-1C29-959645402D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2BDD566B-260A-D844-0616-9F07F80CAE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04FCD5-D4A5-447C-BD83-B2BFAE24FD09}" type="datetimeFigureOut">
              <a:rPr lang="it-IT" smtClean="0"/>
              <a:t>09/08/2024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52F85A7-5584-FA54-E681-7CAD038CB8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33A0DBCF-4ADC-3826-320F-0AECEDFBC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BAD4D-E472-4FE3-9E40-D9F69576533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941241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049F9C0-13C3-9BAF-BE73-EAFF04424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7B6512A8-BA2E-154C-37E7-FFA631AE87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CFB21CFF-4F7E-C947-EE74-76FC1EB2DD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02CA6278-1150-7052-2485-FDFD160D439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CAC9341A-6E3D-15E3-7C6D-825CA4DB93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670AA9FF-A1DC-0DDF-97A9-FAE5CAF1A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04FCD5-D4A5-447C-BD83-B2BFAE24FD09}" type="datetimeFigureOut">
              <a:rPr lang="it-IT" smtClean="0"/>
              <a:t>09/08/2024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2BB23496-87D0-69B5-2149-C4EDB4253C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49CE5F9C-945C-D9D1-5588-E30FF3560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BAD4D-E472-4FE3-9E40-D9F69576533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571596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F565FB1-F071-8D63-4ED0-5EFBF258C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C86E938F-252F-54FD-16C6-C5DE9499CD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04FCD5-D4A5-447C-BD83-B2BFAE24FD09}" type="datetimeFigureOut">
              <a:rPr lang="it-IT" smtClean="0"/>
              <a:t>09/08/2024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D49034D-54EF-FA19-1233-51E21F127C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1CDEB31D-A811-C6E3-DB69-6C5D5496B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BAD4D-E472-4FE3-9E40-D9F69576533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635140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D8686290-D6C1-DA47-929E-7F267DC6EE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04FCD5-D4A5-447C-BD83-B2BFAE24FD09}" type="datetimeFigureOut">
              <a:rPr lang="it-IT" smtClean="0"/>
              <a:t>09/08/2024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2B6A5346-7AEF-DD75-046E-5DBCAB7D1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62C58F19-BCCF-CB18-E671-8D0805AD8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BAD4D-E472-4FE3-9E40-D9F69576533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377656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684EEA1-DA4F-57DF-2C46-23A6FA819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EAA94E4-6722-D194-613F-60178DAD74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592BE3F1-BD08-6F68-6225-604925CA9A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E04FBC84-46DD-F7D1-4419-F4B541FDFA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04FCD5-D4A5-447C-BD83-B2BFAE24FD09}" type="datetimeFigureOut">
              <a:rPr lang="it-IT" smtClean="0"/>
              <a:t>09/08/2024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DDDCF114-412C-624D-5B37-973E21C9D5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35C9562D-78F3-A994-20B3-72470A82A8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BAD4D-E472-4FE3-9E40-D9F69576533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074629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28C70C7-7A7A-EA68-3598-005BEFCB5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AABD935F-E373-6C34-C2AB-FDFB2ADED70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C3DF7E5A-4856-5684-52CD-D6C0218EEC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13D97CF7-5CC2-BDDF-A61B-EAE976C771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04FCD5-D4A5-447C-BD83-B2BFAE24FD09}" type="datetimeFigureOut">
              <a:rPr lang="it-IT" smtClean="0"/>
              <a:t>09/08/2024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0FFC9106-36EC-7140-C5C5-382CF43460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02F5C500-5113-586E-1878-F33A88E4F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BAD4D-E472-4FE3-9E40-D9F69576533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98508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1911EE7D-812D-412E-C97A-C66BA464C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4B13E5BA-AD46-2574-3F40-8CA21C7FCD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BD155A4-8F85-807E-ED66-3719E849039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04FCD5-D4A5-447C-BD83-B2BFAE24FD09}" type="datetimeFigureOut">
              <a:rPr lang="it-IT" smtClean="0"/>
              <a:t>09/08/2024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72455F5-9FE1-58D6-139D-93785822B3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A3CA174-E50F-1B68-904F-F37D687B68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BAD4D-E472-4FE3-9E40-D9F69576533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523266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52F438D-8722-B55E-92C4-4ED26E67E0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2115820"/>
            <a:ext cx="9144000" cy="2626360"/>
          </a:xfrm>
        </p:spPr>
        <p:txBody>
          <a:bodyPr anchor="ctr">
            <a:noAutofit/>
          </a:bodyPr>
          <a:lstStyle/>
          <a:p>
            <a:r>
              <a:rPr lang="it-IT" sz="14900" b="1" dirty="0" err="1">
                <a:latin typeface="Bahnschrift SemiBold" panose="020B0502040204020203" pitchFamily="34" charset="0"/>
              </a:rPr>
              <a:t>Qgreen</a:t>
            </a:r>
            <a:endParaRPr lang="it-IT" sz="10300" b="1" dirty="0">
              <a:latin typeface="Bahnschrift SemiBold" panose="020B0502040204020203" pitchFamily="34" charset="0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8E58EAAD-0550-79A7-2057-7695D155F2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9884" y="1416040"/>
            <a:ext cx="5312229" cy="393894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622F4ABE-955E-A01C-5AE1-44C10C2EA9BA}"/>
              </a:ext>
            </a:extLst>
          </p:cNvPr>
          <p:cNvSpPr txBox="1"/>
          <p:nvPr/>
        </p:nvSpPr>
        <p:spPr>
          <a:xfrm>
            <a:off x="2120534" y="4936878"/>
            <a:ext cx="79509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dirty="0">
                <a:latin typeface="Bahnschrift SemiLight" panose="020B0502040204020203" pitchFamily="34" charset="0"/>
              </a:rPr>
              <a:t>Matteo Selden, </a:t>
            </a:r>
            <a:r>
              <a:rPr lang="it-IT" sz="1600" dirty="0" err="1">
                <a:latin typeface="Bahnschrift SemiLight" panose="020B0502040204020203" pitchFamily="34" charset="0"/>
              </a:rPr>
              <a:t>Pratham</a:t>
            </a:r>
            <a:r>
              <a:rPr lang="it-IT" sz="1600" dirty="0">
                <a:latin typeface="Bahnschrift SemiLight" panose="020B0502040204020203" pitchFamily="34" charset="0"/>
              </a:rPr>
              <a:t> Gupta, Islam Mohammed </a:t>
            </a:r>
            <a:r>
              <a:rPr lang="it-IT" sz="1600" dirty="0" err="1">
                <a:latin typeface="Bahnschrift SemiLight" panose="020B0502040204020203" pitchFamily="34" charset="0"/>
              </a:rPr>
              <a:t>Elgendy</a:t>
            </a:r>
            <a:r>
              <a:rPr lang="it-IT" sz="1600" dirty="0">
                <a:latin typeface="Bahnschrift SemiLight" panose="020B0502040204020203" pitchFamily="34" charset="0"/>
              </a:rPr>
              <a:t>, </a:t>
            </a:r>
            <a:r>
              <a:rPr lang="it-IT" sz="1600" dirty="0" err="1">
                <a:latin typeface="Bahnschrift SemiLight" panose="020B0502040204020203" pitchFamily="34" charset="0"/>
              </a:rPr>
              <a:t>Aratrika</a:t>
            </a:r>
            <a:r>
              <a:rPr lang="it-IT" sz="1600" dirty="0">
                <a:latin typeface="Bahnschrift SemiLight" panose="020B0502040204020203" pitchFamily="34" charset="0"/>
              </a:rPr>
              <a:t> Gupta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2851F73F-E370-22BC-02B8-E4A5EEFC7FA2}"/>
              </a:ext>
            </a:extLst>
          </p:cNvPr>
          <p:cNvSpPr txBox="1"/>
          <p:nvPr/>
        </p:nvSpPr>
        <p:spPr>
          <a:xfrm>
            <a:off x="4127861" y="1943674"/>
            <a:ext cx="3936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>
                <a:latin typeface="Bahnschrift SemiLight" panose="020B0502040204020203" pitchFamily="34" charset="0"/>
              </a:rPr>
              <a:t>Womanium</a:t>
            </a:r>
            <a:r>
              <a:rPr lang="it-IT" dirty="0">
                <a:latin typeface="Bahnschrift SemiLight" panose="020B0502040204020203" pitchFamily="34" charset="0"/>
              </a:rPr>
              <a:t> </a:t>
            </a:r>
            <a:r>
              <a:rPr lang="it-IT" dirty="0" err="1">
                <a:latin typeface="Bahnschrift SemiLight" panose="020B0502040204020203" pitchFamily="34" charset="0"/>
              </a:rPr>
              <a:t>AI+Climate</a:t>
            </a:r>
            <a:r>
              <a:rPr lang="it-IT" dirty="0">
                <a:latin typeface="Bahnschrift SemiLight" panose="020B0502040204020203" pitchFamily="34" charset="0"/>
              </a:rPr>
              <a:t> Project</a:t>
            </a:r>
          </a:p>
        </p:txBody>
      </p:sp>
    </p:spTree>
    <p:extLst>
      <p:ext uri="{BB962C8B-B14F-4D97-AF65-F5344CB8AC3E}">
        <p14:creationId xmlns:p14="http://schemas.microsoft.com/office/powerpoint/2010/main" val="6046298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89C58557-8C69-3E1F-8832-B64D4FE6B2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6381" y="-679938"/>
            <a:ext cx="13089157" cy="9828269"/>
          </a:xfrm>
          <a:prstGeom prst="rect">
            <a:avLst/>
          </a:prstGeom>
        </p:spPr>
      </p:pic>
      <p:sp>
        <p:nvSpPr>
          <p:cNvPr id="5" name="Rettangolo 4">
            <a:extLst>
              <a:ext uri="{FF2B5EF4-FFF2-40B4-BE49-F238E27FC236}">
                <a16:creationId xmlns:a16="http://schemas.microsoft.com/office/drawing/2014/main" id="{B50A366A-D571-17EC-14F6-628C8DAC9519}"/>
              </a:ext>
            </a:extLst>
          </p:cNvPr>
          <p:cNvSpPr/>
          <p:nvPr/>
        </p:nvSpPr>
        <p:spPr>
          <a:xfrm>
            <a:off x="-518160" y="-944880"/>
            <a:ext cx="5532120" cy="8305800"/>
          </a:xfrm>
          <a:prstGeom prst="rect">
            <a:avLst/>
          </a:prstGeom>
          <a:solidFill>
            <a:srgbClr val="EFF1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Titolo 1">
            <a:extLst>
              <a:ext uri="{FF2B5EF4-FFF2-40B4-BE49-F238E27FC236}">
                <a16:creationId xmlns:a16="http://schemas.microsoft.com/office/drawing/2014/main" id="{43F96735-CEF2-0C7E-E6A9-EA8D409F1A18}"/>
              </a:ext>
            </a:extLst>
          </p:cNvPr>
          <p:cNvSpPr txBox="1">
            <a:spLocks/>
          </p:cNvSpPr>
          <p:nvPr/>
        </p:nvSpPr>
        <p:spPr>
          <a:xfrm>
            <a:off x="1251029" y="865343"/>
            <a:ext cx="9689941" cy="5127314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14900" b="1" dirty="0" err="1">
                <a:latin typeface="Bahnschrift SemiBold" panose="020B0502040204020203" pitchFamily="34" charset="0"/>
              </a:rPr>
              <a:t>This</a:t>
            </a:r>
            <a:r>
              <a:rPr lang="it-IT" sz="14900" b="1" dirty="0">
                <a:latin typeface="Bahnschrift SemiBold" panose="020B0502040204020203" pitchFamily="34" charset="0"/>
              </a:rPr>
              <a:t> </a:t>
            </a:r>
            <a:r>
              <a:rPr lang="it-IT" sz="14900" b="1" dirty="0" err="1">
                <a:latin typeface="Bahnschrift SemiBold" panose="020B0502040204020203" pitchFamily="34" charset="0"/>
              </a:rPr>
              <a:t>is</a:t>
            </a:r>
            <a:r>
              <a:rPr lang="it-IT" sz="14900" b="1" dirty="0">
                <a:latin typeface="Bahnschrift SemiBold" panose="020B0502040204020203" pitchFamily="34" charset="0"/>
              </a:rPr>
              <a:t> a </a:t>
            </a:r>
            <a:r>
              <a:rPr lang="it-IT" sz="14900" b="1" dirty="0" err="1">
                <a:latin typeface="Bahnschrift SemiBold" panose="020B0502040204020203" pitchFamily="34" charset="0"/>
              </a:rPr>
              <a:t>plant</a:t>
            </a:r>
            <a:r>
              <a:rPr lang="it-IT" sz="14900" b="1" dirty="0">
                <a:latin typeface="Bahnschrift SemiBold" panose="020B0502040204020203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218974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>
            <a:extLst>
              <a:ext uri="{FF2B5EF4-FFF2-40B4-BE49-F238E27FC236}">
                <a16:creationId xmlns:a16="http://schemas.microsoft.com/office/drawing/2014/main" id="{A7CACEEB-5CE8-BA09-C092-DC9C74D775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9540" y="-1573822"/>
            <a:ext cx="13336610" cy="8833339"/>
          </a:xfrm>
          <a:prstGeom prst="rect">
            <a:avLst/>
          </a:prstGeom>
        </p:spPr>
      </p:pic>
      <p:sp>
        <p:nvSpPr>
          <p:cNvPr id="7" name="Rettangolo 6">
            <a:extLst>
              <a:ext uri="{FF2B5EF4-FFF2-40B4-BE49-F238E27FC236}">
                <a16:creationId xmlns:a16="http://schemas.microsoft.com/office/drawing/2014/main" id="{6D85697E-7953-11EE-55C3-75129329072B}"/>
              </a:ext>
            </a:extLst>
          </p:cNvPr>
          <p:cNvSpPr/>
          <p:nvPr/>
        </p:nvSpPr>
        <p:spPr>
          <a:xfrm>
            <a:off x="-960121" y="-2255520"/>
            <a:ext cx="14752320" cy="10027920"/>
          </a:xfrm>
          <a:prstGeom prst="rect">
            <a:avLst/>
          </a:prstGeom>
          <a:solidFill>
            <a:schemeClr val="tx1">
              <a:alpha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Titolo 1">
            <a:extLst>
              <a:ext uri="{FF2B5EF4-FFF2-40B4-BE49-F238E27FC236}">
                <a16:creationId xmlns:a16="http://schemas.microsoft.com/office/drawing/2014/main" id="{90706F65-0B2B-09C4-71BD-F15BDE6D4575}"/>
              </a:ext>
            </a:extLst>
          </p:cNvPr>
          <p:cNvSpPr txBox="1">
            <a:spLocks/>
          </p:cNvSpPr>
          <p:nvPr/>
        </p:nvSpPr>
        <p:spPr>
          <a:xfrm>
            <a:off x="1251029" y="865343"/>
            <a:ext cx="9689941" cy="5127314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14900" b="1" dirty="0">
                <a:solidFill>
                  <a:schemeClr val="bg1"/>
                </a:solidFill>
                <a:latin typeface="Bahnschrift SemiBold" panose="020B0502040204020203" pitchFamily="34" charset="0"/>
              </a:rPr>
              <a:t>But </a:t>
            </a:r>
            <a:r>
              <a:rPr lang="it-IT" sz="14900" b="1" dirty="0" err="1">
                <a:solidFill>
                  <a:schemeClr val="bg1"/>
                </a:solidFill>
                <a:latin typeface="Bahnschrift SemiBold" panose="020B0502040204020203" pitchFamily="34" charset="0"/>
              </a:rPr>
              <a:t>what’s</a:t>
            </a:r>
            <a:r>
              <a:rPr lang="it-IT" sz="14900" b="1" dirty="0">
                <a:solidFill>
                  <a:schemeClr val="bg1"/>
                </a:solidFill>
                <a:latin typeface="Bahnschrift SemiBold" panose="020B0502040204020203" pitchFamily="34" charset="0"/>
              </a:rPr>
              <a:t> </a:t>
            </a:r>
            <a:r>
              <a:rPr lang="it-IT" sz="14900" b="1" dirty="0" err="1">
                <a:solidFill>
                  <a:schemeClr val="bg1"/>
                </a:solidFill>
                <a:latin typeface="Bahnschrift SemiBold" panose="020B0502040204020203" pitchFamily="34" charset="0"/>
              </a:rPr>
              <a:t>this</a:t>
            </a:r>
            <a:r>
              <a:rPr lang="it-IT" sz="14900" b="1" dirty="0">
                <a:solidFill>
                  <a:schemeClr val="bg1"/>
                </a:solidFill>
                <a:latin typeface="Bahnschrift SemiBold" panose="020B0502040204020203" pitchFamily="34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5837662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549FFE5-3C78-D612-01D7-747330FBD480}"/>
              </a:ext>
            </a:extLst>
          </p:cNvPr>
          <p:cNvSpPr txBox="1">
            <a:spLocks/>
          </p:cNvSpPr>
          <p:nvPr/>
        </p:nvSpPr>
        <p:spPr>
          <a:xfrm>
            <a:off x="1246688" y="1582568"/>
            <a:ext cx="9444757" cy="1079204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8000" b="1" dirty="0">
                <a:latin typeface="Bahnschrift SemiBold" panose="020B0502040204020203" pitchFamily="34" charset="0"/>
              </a:rPr>
              <a:t>2. </a:t>
            </a:r>
            <a:r>
              <a:rPr lang="it-IT" sz="8000" b="1" dirty="0" err="1">
                <a:latin typeface="Bahnschrift SemiBold" panose="020B0502040204020203" pitchFamily="34" charset="0"/>
              </a:rPr>
              <a:t>Predictive</a:t>
            </a:r>
            <a:r>
              <a:rPr lang="it-IT" sz="8000" b="1" dirty="0">
                <a:latin typeface="Bahnschrift SemiBold" panose="020B0502040204020203" pitchFamily="34" charset="0"/>
              </a:rPr>
              <a:t> model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3ADA7C6F-5C1B-8AB3-8C91-E0C95E380478}"/>
              </a:ext>
            </a:extLst>
          </p:cNvPr>
          <p:cNvSpPr txBox="1"/>
          <p:nvPr/>
        </p:nvSpPr>
        <p:spPr>
          <a:xfrm>
            <a:off x="1246689" y="3008236"/>
            <a:ext cx="994603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 err="1">
                <a:latin typeface="Bahnschrift SemiLight" panose="020B0502040204020203" pitchFamily="34" charset="0"/>
              </a:rPr>
              <a:t>Evaluating</a:t>
            </a:r>
            <a:r>
              <a:rPr lang="it-IT" sz="2400" dirty="0">
                <a:latin typeface="Bahnschrift SemiLight" panose="020B0502040204020203" pitchFamily="34" charset="0"/>
              </a:rPr>
              <a:t> images (</a:t>
            </a:r>
            <a:r>
              <a:rPr lang="it-IT" sz="2400" dirty="0" err="1">
                <a:latin typeface="Bahnschrift SemiLight" panose="020B0502040204020203" pitchFamily="34" charset="0"/>
              </a:rPr>
              <a:t>taken</a:t>
            </a:r>
            <a:r>
              <a:rPr lang="it-IT" sz="2400" dirty="0">
                <a:latin typeface="Bahnschrift SemiLight" panose="020B0502040204020203" pitchFamily="34" charset="0"/>
              </a:rPr>
              <a:t> in </a:t>
            </a:r>
            <a:r>
              <a:rPr lang="it-IT" sz="2400" dirty="0" err="1">
                <a:latin typeface="Bahnschrift SemiLight" panose="020B0502040204020203" pitchFamily="34" charset="0"/>
              </a:rPr>
              <a:t>September</a:t>
            </a:r>
            <a:r>
              <a:rPr lang="it-IT" sz="2400" dirty="0">
                <a:latin typeface="Bahnschrift SemiLight" panose="020B0502040204020203" pitchFamily="34" charset="0"/>
              </a:rPr>
              <a:t>) of the </a:t>
            </a:r>
            <a:r>
              <a:rPr lang="it-IT" sz="2400" dirty="0" err="1">
                <a:latin typeface="Bahnschrift SemiLight" panose="020B0502040204020203" pitchFamily="34" charset="0"/>
              </a:rPr>
              <a:t>same</a:t>
            </a:r>
            <a:r>
              <a:rPr lang="it-IT" sz="2400" dirty="0">
                <a:latin typeface="Bahnschrift SemiLight" panose="020B0502040204020203" pitchFamily="34" charset="0"/>
              </a:rPr>
              <a:t> place on a </a:t>
            </a:r>
            <a:r>
              <a:rPr lang="it-IT" sz="2400" dirty="0" err="1">
                <a:latin typeface="Bahnschrift SemiLight" panose="020B0502040204020203" pitchFamily="34" charset="0"/>
              </a:rPr>
              <a:t>span</a:t>
            </a:r>
            <a:r>
              <a:rPr lang="it-IT" sz="2400" dirty="0">
                <a:latin typeface="Bahnschrift SemiLight" panose="020B0502040204020203" pitchFamily="34" charset="0"/>
              </a:rPr>
              <a:t> of </a:t>
            </a:r>
            <a:r>
              <a:rPr lang="it-IT" sz="2400" dirty="0" err="1">
                <a:latin typeface="Bahnschrift SemiLight" panose="020B0502040204020203" pitchFamily="34" charset="0"/>
              </a:rPr>
              <a:t>around</a:t>
            </a:r>
            <a:r>
              <a:rPr lang="it-IT" sz="2400" dirty="0">
                <a:latin typeface="Bahnschrift SemiLight" panose="020B0502040204020203" pitchFamily="34" charset="0"/>
              </a:rPr>
              <a:t> 10 </a:t>
            </a:r>
            <a:r>
              <a:rPr lang="it-IT" sz="2400" dirty="0" err="1">
                <a:latin typeface="Bahnschrift SemiLight" panose="020B0502040204020203" pitchFamily="34" charset="0"/>
              </a:rPr>
              <a:t>years</a:t>
            </a:r>
            <a:r>
              <a:rPr lang="it-IT" sz="2400" dirty="0">
                <a:latin typeface="Bahnschrift SemiLight" panose="020B0502040204020203" pitchFamily="34" charset="0"/>
              </a:rPr>
              <a:t>, </a:t>
            </a:r>
            <a:r>
              <a:rPr lang="it-IT" sz="2400" dirty="0" err="1">
                <a:latin typeface="Bahnschrift SemiLight" panose="020B0502040204020203" pitchFamily="34" charset="0"/>
              </a:rPr>
              <a:t>also</a:t>
            </a:r>
            <a:r>
              <a:rPr lang="it-IT" sz="2400" dirty="0">
                <a:latin typeface="Bahnschrift SemiLight" panose="020B0502040204020203" pitchFamily="34" charset="0"/>
              </a:rPr>
              <a:t> </a:t>
            </a:r>
            <a:r>
              <a:rPr lang="it-IT" sz="2400" dirty="0" err="1">
                <a:latin typeface="Bahnschrift SemiLight" panose="020B0502040204020203" pitchFamily="34" charset="0"/>
              </a:rPr>
              <a:t>adding</a:t>
            </a:r>
            <a:r>
              <a:rPr lang="it-IT" sz="2400" dirty="0">
                <a:latin typeface="Bahnschrift SemiLight" panose="020B0502040204020203" pitchFamily="34" charset="0"/>
              </a:rPr>
              <a:t> data </a:t>
            </a:r>
            <a:r>
              <a:rPr lang="it-IT" sz="2400" dirty="0" err="1">
                <a:latin typeface="Bahnschrift SemiLight" panose="020B0502040204020203" pitchFamily="34" charset="0"/>
              </a:rPr>
              <a:t>about</a:t>
            </a:r>
            <a:r>
              <a:rPr lang="it-IT" sz="2400" dirty="0">
                <a:latin typeface="Bahnschrift SemiLight" panose="020B0502040204020203" pitchFamily="34" charset="0"/>
              </a:rPr>
              <a:t> </a:t>
            </a:r>
            <a:r>
              <a:rPr lang="it-IT" sz="2400" dirty="0" err="1">
                <a:latin typeface="Bahnschrift SemiLight" panose="020B0502040204020203" pitchFamily="34" charset="0"/>
              </a:rPr>
              <a:t>climate</a:t>
            </a:r>
            <a:r>
              <a:rPr lang="it-IT" sz="2400" dirty="0">
                <a:latin typeface="Bahnschrift SemiLight" panose="020B0502040204020203" pitchFamily="34" charset="0"/>
              </a:rPr>
              <a:t> </a:t>
            </a:r>
            <a:r>
              <a:rPr lang="it-IT" sz="2400" dirty="0" err="1">
                <a:latin typeface="Bahnschrift SemiLight" panose="020B0502040204020203" pitchFamily="34" charset="0"/>
              </a:rPr>
              <a:t>factors</a:t>
            </a:r>
            <a:r>
              <a:rPr lang="it-IT" sz="2400" dirty="0">
                <a:latin typeface="Bahnschrift SemiLight" panose="020B0502040204020203" pitchFamily="34" charset="0"/>
              </a:rPr>
              <a:t> (</a:t>
            </a:r>
            <a:r>
              <a:rPr lang="it-IT" sz="2400" dirty="0" err="1">
                <a:latin typeface="Bahnschrift SemiLight" panose="020B0502040204020203" pitchFamily="34" charset="0"/>
              </a:rPr>
              <a:t>rainfall</a:t>
            </a:r>
            <a:r>
              <a:rPr lang="it-IT" sz="2400" dirty="0">
                <a:latin typeface="Bahnschrift SemiLight" panose="020B0502040204020203" pitchFamily="34" charset="0"/>
              </a:rPr>
              <a:t>, </a:t>
            </a:r>
            <a:r>
              <a:rPr lang="it-IT" sz="2400" dirty="0" err="1">
                <a:latin typeface="Bahnschrift SemiLight" panose="020B0502040204020203" pitchFamily="34" charset="0"/>
              </a:rPr>
              <a:t>humindity</a:t>
            </a:r>
            <a:r>
              <a:rPr lang="it-IT" sz="2400" dirty="0">
                <a:latin typeface="Bahnschrift SemiLight" panose="020B0502040204020203" pitchFamily="34" charset="0"/>
              </a:rPr>
              <a:t>, temperature…).  </a:t>
            </a:r>
          </a:p>
          <a:p>
            <a:endParaRPr lang="it-IT" sz="2400" dirty="0">
              <a:latin typeface="Bahnschrift SemiLight" panose="020B0502040204020203" pitchFamily="34" charset="0"/>
            </a:endParaRPr>
          </a:p>
          <a:p>
            <a:r>
              <a:rPr lang="it-IT" sz="2400" dirty="0">
                <a:latin typeface="Bahnschrift SemiLight" panose="020B0502040204020203" pitchFamily="34" charset="0"/>
              </a:rPr>
              <a:t>But for </a:t>
            </a:r>
            <a:r>
              <a:rPr lang="it-IT" sz="2400" dirty="0" err="1">
                <a:latin typeface="Bahnschrift SemiLight" panose="020B0502040204020203" pitchFamily="34" charset="0"/>
              </a:rPr>
              <a:t>what</a:t>
            </a:r>
            <a:r>
              <a:rPr lang="it-IT" sz="2400" dirty="0">
                <a:latin typeface="Bahnschrift SemiLight" panose="020B0502040204020203" pitchFamily="34" charset="0"/>
              </a:rPr>
              <a:t>?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4B3A2093-C1A3-ABD5-0E35-31923EA87FB4}"/>
              </a:ext>
            </a:extLst>
          </p:cNvPr>
          <p:cNvSpPr txBox="1"/>
          <p:nvPr/>
        </p:nvSpPr>
        <p:spPr>
          <a:xfrm>
            <a:off x="1246688" y="4813767"/>
            <a:ext cx="90418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Bahnschrift SemiLight" panose="020B0502040204020203" pitchFamily="34" charset="0"/>
              </a:rPr>
              <a:t>To </a:t>
            </a:r>
            <a:r>
              <a:rPr lang="it-IT" sz="2400" dirty="0" err="1">
                <a:latin typeface="Bahnschrift SemiLight" panose="020B0502040204020203" pitchFamily="34" charset="0"/>
              </a:rPr>
              <a:t>predict</a:t>
            </a:r>
            <a:r>
              <a:rPr lang="it-IT" sz="2400" dirty="0">
                <a:latin typeface="Bahnschrift SemiLight" panose="020B0502040204020203" pitchFamily="34" charset="0"/>
              </a:rPr>
              <a:t> </a:t>
            </a:r>
            <a:r>
              <a:rPr lang="it-IT" sz="2400" dirty="0" err="1">
                <a:latin typeface="Bahnschrift SemiLight" panose="020B0502040204020203" pitchFamily="34" charset="0"/>
              </a:rPr>
              <a:t>what</a:t>
            </a:r>
            <a:r>
              <a:rPr lang="it-IT" sz="2400" dirty="0">
                <a:latin typeface="Bahnschrift SemiLight" panose="020B0502040204020203" pitchFamily="34" charset="0"/>
              </a:rPr>
              <a:t> </a:t>
            </a:r>
            <a:r>
              <a:rPr lang="it-IT" sz="2400" dirty="0" err="1">
                <a:latin typeface="Bahnschrift SemiLight" panose="020B0502040204020203" pitchFamily="34" charset="0"/>
              </a:rPr>
              <a:t>will</a:t>
            </a:r>
            <a:r>
              <a:rPr lang="it-IT" sz="2400" dirty="0">
                <a:latin typeface="Bahnschrift SemiLight" panose="020B0502040204020203" pitchFamily="34" charset="0"/>
              </a:rPr>
              <a:t> </a:t>
            </a:r>
            <a:r>
              <a:rPr lang="it-IT" sz="2400" dirty="0" err="1">
                <a:latin typeface="Bahnschrift SemiLight" panose="020B0502040204020203" pitchFamily="34" charset="0"/>
              </a:rPr>
              <a:t>happen</a:t>
            </a:r>
            <a:r>
              <a:rPr lang="it-IT" sz="2400" dirty="0">
                <a:latin typeface="Bahnschrift SemiLight" panose="020B0502040204020203" pitchFamily="34" charset="0"/>
              </a:rPr>
              <a:t> in </a:t>
            </a:r>
            <a:r>
              <a:rPr lang="it-IT" sz="2400" dirty="0" err="1">
                <a:latin typeface="Bahnschrift SemiLight" panose="020B0502040204020203" pitchFamily="34" charset="0"/>
              </a:rPr>
              <a:t>another</a:t>
            </a:r>
            <a:r>
              <a:rPr lang="it-IT" sz="2400" dirty="0">
                <a:latin typeface="Bahnschrift SemiLight" panose="020B0502040204020203" pitchFamily="34" charset="0"/>
              </a:rPr>
              <a:t> 10 </a:t>
            </a:r>
            <a:r>
              <a:rPr lang="it-IT" sz="2400" dirty="0" err="1">
                <a:latin typeface="Bahnschrift SemiLight" panose="020B0502040204020203" pitchFamily="34" charset="0"/>
              </a:rPr>
              <a:t>years</a:t>
            </a:r>
            <a:r>
              <a:rPr lang="it-IT" sz="2400" dirty="0">
                <a:latin typeface="Bahnschrift SemiLight" panose="020B0502040204020203" pitchFamily="34" charset="0"/>
              </a:rPr>
              <a:t>.</a:t>
            </a:r>
          </a:p>
          <a:p>
            <a:endParaRPr lang="it-IT" sz="2400" dirty="0">
              <a:latin typeface="Bahnschrift Semi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5890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C3CF117-113B-EF78-8C14-BFA0B4D0E48F}"/>
              </a:ext>
            </a:extLst>
          </p:cNvPr>
          <p:cNvSpPr txBox="1">
            <a:spLocks/>
          </p:cNvSpPr>
          <p:nvPr/>
        </p:nvSpPr>
        <p:spPr>
          <a:xfrm>
            <a:off x="1523999" y="2115820"/>
            <a:ext cx="9144000" cy="2626360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it-IT" sz="10300" b="1" dirty="0">
              <a:latin typeface="Bahnschrift SemiBold" panose="020B0502040204020203" pitchFamily="34" charset="0"/>
            </a:endParaRPr>
          </a:p>
        </p:txBody>
      </p:sp>
      <p:sp>
        <p:nvSpPr>
          <p:cNvPr id="3" name="Titolo 1">
            <a:extLst>
              <a:ext uri="{FF2B5EF4-FFF2-40B4-BE49-F238E27FC236}">
                <a16:creationId xmlns:a16="http://schemas.microsoft.com/office/drawing/2014/main" id="{160BB7BA-08B1-823B-5231-7714EF415F98}"/>
              </a:ext>
            </a:extLst>
          </p:cNvPr>
          <p:cNvSpPr txBox="1">
            <a:spLocks/>
          </p:cNvSpPr>
          <p:nvPr/>
        </p:nvSpPr>
        <p:spPr>
          <a:xfrm>
            <a:off x="1251029" y="865343"/>
            <a:ext cx="9689941" cy="5127314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14900" b="1" dirty="0" err="1">
                <a:latin typeface="Bahnschrift SemiBold" panose="020B0502040204020203" pitchFamily="34" charset="0"/>
              </a:rPr>
              <a:t>Did</a:t>
            </a:r>
            <a:r>
              <a:rPr lang="it-IT" sz="14900" b="1" dirty="0">
                <a:latin typeface="Bahnschrift SemiBold" panose="020B0502040204020203" pitchFamily="34" charset="0"/>
              </a:rPr>
              <a:t> </a:t>
            </a:r>
            <a:r>
              <a:rPr lang="it-IT" sz="14900" b="1" dirty="0" err="1">
                <a:latin typeface="Bahnschrift SemiBold" panose="020B0502040204020203" pitchFamily="34" charset="0"/>
              </a:rPr>
              <a:t>we</a:t>
            </a:r>
            <a:r>
              <a:rPr lang="it-IT" sz="14900" b="1" dirty="0">
                <a:latin typeface="Bahnschrift SemiBold" panose="020B0502040204020203" pitchFamily="34" charset="0"/>
              </a:rPr>
              <a:t> </a:t>
            </a:r>
            <a:r>
              <a:rPr lang="it-IT" sz="14900" b="1" dirty="0" err="1">
                <a:latin typeface="Bahnschrift SemiBold" panose="020B0502040204020203" pitchFamily="34" charset="0"/>
              </a:rPr>
              <a:t>succeed</a:t>
            </a:r>
            <a:r>
              <a:rPr lang="it-IT" sz="14900" b="1" dirty="0">
                <a:latin typeface="Bahnschrift SemiBold" panose="020B0502040204020203" pitchFamily="34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977886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95E2D0E8-C588-3633-F930-E974293C48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7905" y="-739558"/>
            <a:ext cx="12364474" cy="8242983"/>
          </a:xfrm>
          <a:prstGeom prst="rect">
            <a:avLst/>
          </a:prstGeom>
        </p:spPr>
      </p:pic>
      <p:sp>
        <p:nvSpPr>
          <p:cNvPr id="11" name="Titolo 1">
            <a:extLst>
              <a:ext uri="{FF2B5EF4-FFF2-40B4-BE49-F238E27FC236}">
                <a16:creationId xmlns:a16="http://schemas.microsoft.com/office/drawing/2014/main" id="{8656F84E-0A5F-9C7C-67C8-45407B610BE2}"/>
              </a:ext>
            </a:extLst>
          </p:cNvPr>
          <p:cNvSpPr txBox="1">
            <a:spLocks/>
          </p:cNvSpPr>
          <p:nvPr/>
        </p:nvSpPr>
        <p:spPr>
          <a:xfrm>
            <a:off x="431247" y="838464"/>
            <a:ext cx="11157032" cy="5127314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14900" b="1" dirty="0">
                <a:solidFill>
                  <a:schemeClr val="bg2">
                    <a:lumMod val="10000"/>
                  </a:schemeClr>
                </a:solidFill>
                <a:latin typeface="Bahnschrift SemiBold" panose="020B0502040204020203" pitchFamily="34" charset="0"/>
              </a:rPr>
              <a:t>Reality</a:t>
            </a:r>
          </a:p>
        </p:txBody>
      </p:sp>
      <p:grpSp>
        <p:nvGrpSpPr>
          <p:cNvPr id="12" name="Gruppo 11">
            <a:extLst>
              <a:ext uri="{FF2B5EF4-FFF2-40B4-BE49-F238E27FC236}">
                <a16:creationId xmlns:a16="http://schemas.microsoft.com/office/drawing/2014/main" id="{3BBACB75-3ED2-B7A5-023A-4D8C36C4EDA4}"/>
              </a:ext>
            </a:extLst>
          </p:cNvPr>
          <p:cNvGrpSpPr/>
          <p:nvPr/>
        </p:nvGrpSpPr>
        <p:grpSpPr>
          <a:xfrm>
            <a:off x="-172474" y="-685800"/>
            <a:ext cx="12364474" cy="8229600"/>
            <a:chOff x="-172474" y="-685800"/>
            <a:chExt cx="12364474" cy="8229600"/>
          </a:xfrm>
        </p:grpSpPr>
        <p:pic>
          <p:nvPicPr>
            <p:cNvPr id="9" name="Immagine 8">
              <a:extLst>
                <a:ext uri="{FF2B5EF4-FFF2-40B4-BE49-F238E27FC236}">
                  <a16:creationId xmlns:a16="http://schemas.microsoft.com/office/drawing/2014/main" id="{1E9C5E8A-3169-82CB-AB32-9A03C9360A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72474" y="-685800"/>
              <a:ext cx="12364474" cy="8229600"/>
            </a:xfrm>
            <a:prstGeom prst="rect">
              <a:avLst/>
            </a:prstGeom>
          </p:spPr>
        </p:pic>
        <p:sp>
          <p:nvSpPr>
            <p:cNvPr id="10" name="Titolo 1">
              <a:extLst>
                <a:ext uri="{FF2B5EF4-FFF2-40B4-BE49-F238E27FC236}">
                  <a16:creationId xmlns:a16="http://schemas.microsoft.com/office/drawing/2014/main" id="{D118AB4A-D916-6169-9972-9F0FC399E338}"/>
                </a:ext>
              </a:extLst>
            </p:cNvPr>
            <p:cNvSpPr txBox="1">
              <a:spLocks/>
            </p:cNvSpPr>
            <p:nvPr/>
          </p:nvSpPr>
          <p:spPr>
            <a:xfrm>
              <a:off x="517484" y="818276"/>
              <a:ext cx="11157032" cy="5127314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it-IT" sz="14900" dirty="0" err="1">
                  <a:solidFill>
                    <a:schemeClr val="bg1"/>
                  </a:solidFill>
                  <a:latin typeface="Bahnschrift SemiBold" panose="020B0502040204020203" pitchFamily="34" charset="0"/>
                </a:rPr>
                <a:t>Expectation</a:t>
              </a:r>
              <a:endParaRPr lang="it-IT" sz="14900" dirty="0">
                <a:solidFill>
                  <a:schemeClr val="bg1"/>
                </a:solidFill>
                <a:latin typeface="Bahnschrift SemiBold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88081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549FFE5-3C78-D612-01D7-747330FBD480}"/>
              </a:ext>
            </a:extLst>
          </p:cNvPr>
          <p:cNvSpPr txBox="1">
            <a:spLocks/>
          </p:cNvSpPr>
          <p:nvPr/>
        </p:nvSpPr>
        <p:spPr>
          <a:xfrm>
            <a:off x="1246689" y="1582568"/>
            <a:ext cx="8047782" cy="1079204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8000" b="1" dirty="0">
                <a:latin typeface="Bahnschrift SemiBold" panose="020B0502040204020203" pitchFamily="34" charset="0"/>
              </a:rPr>
              <a:t>Half and </a:t>
            </a:r>
            <a:r>
              <a:rPr lang="it-IT" sz="8000" b="1" dirty="0" err="1">
                <a:latin typeface="Bahnschrift SemiBold" panose="020B0502040204020203" pitchFamily="34" charset="0"/>
              </a:rPr>
              <a:t>half</a:t>
            </a:r>
            <a:r>
              <a:rPr lang="it-IT" sz="8000" b="1" dirty="0">
                <a:latin typeface="Bahnschrift SemiBold" panose="020B0502040204020203" pitchFamily="34" charset="0"/>
              </a:rPr>
              <a:t>.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3ADA7C6F-5C1B-8AB3-8C91-E0C95E380478}"/>
              </a:ext>
            </a:extLst>
          </p:cNvPr>
          <p:cNvSpPr txBox="1"/>
          <p:nvPr/>
        </p:nvSpPr>
        <p:spPr>
          <a:xfrm>
            <a:off x="1246689" y="3226733"/>
            <a:ext cx="994603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 err="1">
                <a:latin typeface="Bahnschrift SemiLight" panose="020B0502040204020203" pitchFamily="34" charset="0"/>
              </a:rPr>
              <a:t>Our</a:t>
            </a:r>
            <a:r>
              <a:rPr lang="it-IT" sz="2400" dirty="0">
                <a:latin typeface="Bahnschrift SemiLight" panose="020B0502040204020203" pitchFamily="34" charset="0"/>
              </a:rPr>
              <a:t> image </a:t>
            </a:r>
            <a:r>
              <a:rPr lang="it-IT" sz="2400" dirty="0" err="1">
                <a:latin typeface="Bahnschrift SemiLight" panose="020B0502040204020203" pitchFamily="34" charset="0"/>
              </a:rPr>
              <a:t>recognition</a:t>
            </a:r>
            <a:r>
              <a:rPr lang="it-IT" sz="2400" dirty="0">
                <a:latin typeface="Bahnschrift SemiLight" panose="020B0502040204020203" pitchFamily="34" charset="0"/>
              </a:rPr>
              <a:t> model works.</a:t>
            </a:r>
          </a:p>
          <a:p>
            <a:r>
              <a:rPr lang="it-IT" sz="2400" dirty="0" err="1">
                <a:latin typeface="Bahnschrift SemiLight" panose="020B0502040204020203" pitchFamily="34" charset="0"/>
              </a:rPr>
              <a:t>It</a:t>
            </a:r>
            <a:r>
              <a:rPr lang="it-IT" sz="2400" dirty="0">
                <a:latin typeface="Bahnschrift SemiLight" panose="020B0502040204020203" pitchFamily="34" charset="0"/>
              </a:rPr>
              <a:t> </a:t>
            </a:r>
            <a:r>
              <a:rPr lang="it-IT" sz="2400" dirty="0" err="1">
                <a:latin typeface="Bahnschrift SemiLight" panose="020B0502040204020203" pitchFamily="34" charset="0"/>
              </a:rPr>
              <a:t>shoots</a:t>
            </a:r>
            <a:r>
              <a:rPr lang="it-IT" sz="2400" dirty="0">
                <a:latin typeface="Bahnschrift SemiLight" panose="020B0502040204020203" pitchFamily="34" charset="0"/>
              </a:rPr>
              <a:t> </a:t>
            </a:r>
            <a:r>
              <a:rPr lang="it-IT" sz="2400" dirty="0" err="1">
                <a:latin typeface="Bahnschrift SemiLight" panose="020B0502040204020203" pitchFamily="34" charset="0"/>
              </a:rPr>
              <a:t>almost</a:t>
            </a:r>
            <a:r>
              <a:rPr lang="it-IT" sz="2400" dirty="0">
                <a:latin typeface="Bahnschrift SemiLight" panose="020B0502040204020203" pitchFamily="34" charset="0"/>
              </a:rPr>
              <a:t> random, </a:t>
            </a:r>
            <a:r>
              <a:rPr lang="it-IT" sz="2400" dirty="0" err="1">
                <a:latin typeface="Bahnschrift SemiLight" panose="020B0502040204020203" pitchFamily="34" charset="0"/>
              </a:rPr>
              <a:t>but</a:t>
            </a:r>
            <a:r>
              <a:rPr lang="it-IT" sz="2400" dirty="0">
                <a:latin typeface="Bahnschrift SemiLight" panose="020B0502040204020203" pitchFamily="34" charset="0"/>
              </a:rPr>
              <a:t> </a:t>
            </a:r>
            <a:r>
              <a:rPr lang="it-IT" sz="2400" dirty="0" err="1">
                <a:latin typeface="Bahnschrift SemiLight" panose="020B0502040204020203" pitchFamily="34" charset="0"/>
              </a:rPr>
              <a:t>it’s</a:t>
            </a:r>
            <a:r>
              <a:rPr lang="it-IT" sz="2400" dirty="0">
                <a:latin typeface="Bahnschrift SemiLight" panose="020B0502040204020203" pitchFamily="34" charset="0"/>
              </a:rPr>
              <a:t> </a:t>
            </a:r>
            <a:r>
              <a:rPr lang="it-IT" sz="2400" dirty="0" err="1">
                <a:latin typeface="Bahnschrift SemiLight" panose="020B0502040204020203" pitchFamily="34" charset="0"/>
              </a:rPr>
              <a:t>fixable</a:t>
            </a:r>
            <a:r>
              <a:rPr lang="it-IT" sz="2400" dirty="0">
                <a:latin typeface="Bahnschrift SemiLight" panose="020B0502040204020203" pitchFamily="34" charset="0"/>
              </a:rPr>
              <a:t>.</a:t>
            </a:r>
          </a:p>
          <a:p>
            <a:endParaRPr lang="it-IT" sz="2400" dirty="0">
              <a:latin typeface="Bahnschrift SemiLight" panose="020B0502040204020203" pitchFamily="34" charset="0"/>
            </a:endParaRPr>
          </a:p>
          <a:p>
            <a:r>
              <a:rPr lang="it-IT" sz="2400" dirty="0" err="1">
                <a:latin typeface="Bahnschrift SemiLight" panose="020B0502040204020203" pitchFamily="34" charset="0"/>
              </a:rPr>
              <a:t>Our</a:t>
            </a:r>
            <a:r>
              <a:rPr lang="it-IT" sz="2400" dirty="0">
                <a:latin typeface="Bahnschrift SemiLight" panose="020B0502040204020203" pitchFamily="34" charset="0"/>
              </a:rPr>
              <a:t> </a:t>
            </a:r>
            <a:r>
              <a:rPr lang="it-IT" sz="2400" dirty="0" err="1">
                <a:latin typeface="Bahnschrift SemiLight" panose="020B0502040204020203" pitchFamily="34" charset="0"/>
              </a:rPr>
              <a:t>predictive</a:t>
            </a:r>
            <a:r>
              <a:rPr lang="it-IT" sz="2400" dirty="0">
                <a:latin typeface="Bahnschrift SemiLight" panose="020B0502040204020203" pitchFamily="34" charset="0"/>
              </a:rPr>
              <a:t> model </a:t>
            </a:r>
            <a:r>
              <a:rPr lang="it-IT" sz="2400" dirty="0" err="1">
                <a:latin typeface="Bahnschrift SemiLight" panose="020B0502040204020203" pitchFamily="34" charset="0"/>
              </a:rPr>
              <a:t>doesn’t</a:t>
            </a:r>
            <a:r>
              <a:rPr lang="it-IT" sz="2400" dirty="0">
                <a:latin typeface="Bahnschrift SemiLight" panose="020B0502040204020203" pitchFamily="34" charset="0"/>
              </a:rPr>
              <a:t> </a:t>
            </a:r>
            <a:r>
              <a:rPr lang="it-IT" sz="2400" dirty="0" err="1">
                <a:latin typeface="Bahnschrift SemiLight" panose="020B0502040204020203" pitchFamily="34" charset="0"/>
              </a:rPr>
              <a:t>exist</a:t>
            </a:r>
            <a:r>
              <a:rPr lang="it-IT" sz="2400" dirty="0">
                <a:latin typeface="Bahnschrift SemiLight" panose="020B0502040204020203" pitchFamily="34" charset="0"/>
              </a:rPr>
              <a:t>.</a:t>
            </a:r>
          </a:p>
          <a:p>
            <a:r>
              <a:rPr lang="it-IT" sz="2400" dirty="0">
                <a:latin typeface="Bahnschrift SemiLight" panose="020B0502040204020203" pitchFamily="34" charset="0"/>
              </a:rPr>
              <a:t>So </a:t>
            </a:r>
            <a:r>
              <a:rPr lang="it-IT" sz="2400" dirty="0" err="1">
                <a:latin typeface="Bahnschrift SemiLight" panose="020B0502040204020203" pitchFamily="34" charset="0"/>
              </a:rPr>
              <a:t>we</a:t>
            </a:r>
            <a:r>
              <a:rPr lang="it-IT" sz="2400" dirty="0">
                <a:latin typeface="Bahnschrift SemiLight" panose="020B0502040204020203" pitchFamily="34" charset="0"/>
              </a:rPr>
              <a:t> </a:t>
            </a:r>
            <a:r>
              <a:rPr lang="it-IT" sz="2400" dirty="0" err="1">
                <a:latin typeface="Bahnschrift SemiLight" panose="020B0502040204020203" pitchFamily="34" charset="0"/>
              </a:rPr>
              <a:t>guess</a:t>
            </a:r>
            <a:r>
              <a:rPr lang="it-IT" sz="2400" dirty="0">
                <a:latin typeface="Bahnschrift SemiLight" panose="020B0502040204020203" pitchFamily="34" charset="0"/>
              </a:rPr>
              <a:t> </a:t>
            </a:r>
            <a:r>
              <a:rPr lang="it-IT" sz="2400" dirty="0" err="1">
                <a:latin typeface="Bahnschrift SemiLight" panose="020B0502040204020203" pitchFamily="34" charset="0"/>
              </a:rPr>
              <a:t>it</a:t>
            </a:r>
            <a:r>
              <a:rPr lang="it-IT" sz="2400" dirty="0">
                <a:latin typeface="Bahnschrift SemiLight" panose="020B0502040204020203" pitchFamily="34" charset="0"/>
              </a:rPr>
              <a:t> </a:t>
            </a:r>
            <a:r>
              <a:rPr lang="it-IT" sz="2400" i="1" dirty="0" err="1">
                <a:latin typeface="Bahnschrift SemiLight" panose="020B0502040204020203" pitchFamily="34" charset="0"/>
              </a:rPr>
              <a:t>could</a:t>
            </a:r>
            <a:r>
              <a:rPr lang="it-IT" sz="2400" dirty="0">
                <a:latin typeface="Bahnschrift SemiLight" panose="020B0502040204020203" pitchFamily="34" charset="0"/>
              </a:rPr>
              <a:t> work.</a:t>
            </a:r>
          </a:p>
        </p:txBody>
      </p:sp>
    </p:spTree>
    <p:extLst>
      <p:ext uri="{BB962C8B-B14F-4D97-AF65-F5344CB8AC3E}">
        <p14:creationId xmlns:p14="http://schemas.microsoft.com/office/powerpoint/2010/main" val="11354844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C3CF117-113B-EF78-8C14-BFA0B4D0E48F}"/>
              </a:ext>
            </a:extLst>
          </p:cNvPr>
          <p:cNvSpPr txBox="1">
            <a:spLocks/>
          </p:cNvSpPr>
          <p:nvPr/>
        </p:nvSpPr>
        <p:spPr>
          <a:xfrm>
            <a:off x="1523999" y="2115820"/>
            <a:ext cx="9144000" cy="2626360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it-IT" sz="10300" b="1" dirty="0">
              <a:latin typeface="Bahnschrift SemiBold" panose="020B0502040204020203" pitchFamily="34" charset="0"/>
            </a:endParaRPr>
          </a:p>
        </p:txBody>
      </p:sp>
      <p:sp>
        <p:nvSpPr>
          <p:cNvPr id="3" name="Titolo 1">
            <a:extLst>
              <a:ext uri="{FF2B5EF4-FFF2-40B4-BE49-F238E27FC236}">
                <a16:creationId xmlns:a16="http://schemas.microsoft.com/office/drawing/2014/main" id="{160BB7BA-08B1-823B-5231-7714EF415F98}"/>
              </a:ext>
            </a:extLst>
          </p:cNvPr>
          <p:cNvSpPr txBox="1">
            <a:spLocks/>
          </p:cNvSpPr>
          <p:nvPr/>
        </p:nvSpPr>
        <p:spPr>
          <a:xfrm>
            <a:off x="1251029" y="865343"/>
            <a:ext cx="9689941" cy="5127314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14900" b="1" dirty="0" err="1">
                <a:latin typeface="Bahnschrift SemiBold" panose="020B0502040204020203" pitchFamily="34" charset="0"/>
              </a:rPr>
              <a:t>What’s</a:t>
            </a:r>
            <a:r>
              <a:rPr lang="it-IT" sz="14900" b="1" dirty="0">
                <a:latin typeface="Bahnschrift SemiBold" panose="020B0502040204020203" pitchFamily="34" charset="0"/>
              </a:rPr>
              <a:t> in the future?</a:t>
            </a:r>
          </a:p>
        </p:txBody>
      </p:sp>
    </p:spTree>
    <p:extLst>
      <p:ext uri="{BB962C8B-B14F-4D97-AF65-F5344CB8AC3E}">
        <p14:creationId xmlns:p14="http://schemas.microsoft.com/office/powerpoint/2010/main" val="41357186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E8479F1C-CDCB-64CB-57E8-757472AEE4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0224" y="-10112801"/>
            <a:ext cx="12388424" cy="20168535"/>
          </a:xfrm>
          <a:prstGeom prst="rect">
            <a:avLst/>
          </a:prstGeom>
        </p:spPr>
      </p:pic>
      <p:sp>
        <p:nvSpPr>
          <p:cNvPr id="4" name="Titolo 1">
            <a:extLst>
              <a:ext uri="{FF2B5EF4-FFF2-40B4-BE49-F238E27FC236}">
                <a16:creationId xmlns:a16="http://schemas.microsoft.com/office/drawing/2014/main" id="{ED81EC06-F2E3-DBE3-D30F-672C87C973D7}"/>
              </a:ext>
            </a:extLst>
          </p:cNvPr>
          <p:cNvSpPr txBox="1">
            <a:spLocks/>
          </p:cNvSpPr>
          <p:nvPr/>
        </p:nvSpPr>
        <p:spPr>
          <a:xfrm>
            <a:off x="517484" y="818276"/>
            <a:ext cx="11157032" cy="5127314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14900" dirty="0" err="1">
                <a:solidFill>
                  <a:schemeClr val="bg1"/>
                </a:solidFill>
                <a:latin typeface="Bahnschrift SemiBold" panose="020B0502040204020203" pitchFamily="34" charset="0"/>
              </a:rPr>
              <a:t>Vacation</a:t>
            </a:r>
            <a:r>
              <a:rPr lang="it-IT" sz="14900" dirty="0">
                <a:solidFill>
                  <a:schemeClr val="bg1"/>
                </a:solidFill>
                <a:latin typeface="Bahnschrift SemiBold" panose="020B0502040204020203" pitchFamily="34" charset="0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9269822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549FFE5-3C78-D612-01D7-747330FBD480}"/>
              </a:ext>
            </a:extLst>
          </p:cNvPr>
          <p:cNvSpPr txBox="1">
            <a:spLocks/>
          </p:cNvSpPr>
          <p:nvPr/>
        </p:nvSpPr>
        <p:spPr>
          <a:xfrm>
            <a:off x="1246689" y="1582568"/>
            <a:ext cx="8047782" cy="1079204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8000" b="1" dirty="0">
                <a:latin typeface="Bahnschrift SemiBold" panose="020B0502040204020203" pitchFamily="34" charset="0"/>
              </a:rPr>
              <a:t>Making </a:t>
            </a:r>
            <a:r>
              <a:rPr lang="it-IT" sz="8000" b="1" dirty="0" err="1">
                <a:latin typeface="Bahnschrift SemiBold" panose="020B0502040204020203" pitchFamily="34" charset="0"/>
              </a:rPr>
              <a:t>it</a:t>
            </a:r>
            <a:r>
              <a:rPr lang="it-IT" sz="8000" b="1" dirty="0">
                <a:latin typeface="Bahnschrift SemiBold" panose="020B0502040204020203" pitchFamily="34" charset="0"/>
              </a:rPr>
              <a:t> work.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3ADA7C6F-5C1B-8AB3-8C91-E0C95E380478}"/>
              </a:ext>
            </a:extLst>
          </p:cNvPr>
          <p:cNvSpPr txBox="1"/>
          <p:nvPr/>
        </p:nvSpPr>
        <p:spPr>
          <a:xfrm>
            <a:off x="1246688" y="3226733"/>
            <a:ext cx="1000043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Bahnschrift SemiLight" panose="020B0502040204020203" pitchFamily="34" charset="0"/>
              </a:rPr>
              <a:t>The image </a:t>
            </a:r>
            <a:r>
              <a:rPr lang="it-IT" sz="2400" dirty="0" err="1">
                <a:latin typeface="Bahnschrift SemiLight" panose="020B0502040204020203" pitchFamily="34" charset="0"/>
              </a:rPr>
              <a:t>recognition</a:t>
            </a:r>
            <a:r>
              <a:rPr lang="it-IT" sz="2400" dirty="0">
                <a:latin typeface="Bahnschrift SemiLight" panose="020B0502040204020203" pitchFamily="34" charset="0"/>
              </a:rPr>
              <a:t> model </a:t>
            </a:r>
            <a:r>
              <a:rPr lang="it-IT" sz="2400" dirty="0" err="1">
                <a:latin typeface="Bahnschrift SemiLight" panose="020B0502040204020203" pitchFamily="34" charset="0"/>
              </a:rPr>
              <a:t>needs</a:t>
            </a:r>
            <a:r>
              <a:rPr lang="it-IT" sz="2400" dirty="0">
                <a:latin typeface="Bahnschrift SemiLight" panose="020B0502040204020203" pitchFamily="34" charset="0"/>
              </a:rPr>
              <a:t> some help. The training data and the testing data are </a:t>
            </a:r>
            <a:r>
              <a:rPr lang="it-IT" sz="2400" dirty="0" err="1">
                <a:latin typeface="Bahnschrift SemiLight" panose="020B0502040204020203" pitchFamily="34" charset="0"/>
              </a:rPr>
              <a:t>different</a:t>
            </a:r>
            <a:r>
              <a:rPr lang="it-IT" sz="2400" dirty="0">
                <a:latin typeface="Bahnschrift SemiLight" panose="020B0502040204020203" pitchFamily="34" charset="0"/>
              </a:rPr>
              <a:t> and </a:t>
            </a:r>
            <a:r>
              <a:rPr lang="it-IT" sz="2400" dirty="0" err="1">
                <a:latin typeface="Bahnschrift SemiLight" panose="020B0502040204020203" pitchFamily="34" charset="0"/>
              </a:rPr>
              <a:t>that</a:t>
            </a:r>
            <a:r>
              <a:rPr lang="it-IT" sz="2400" dirty="0">
                <a:latin typeface="Bahnschrift SemiLight" panose="020B0502040204020203" pitchFamily="34" charset="0"/>
              </a:rPr>
              <a:t> </a:t>
            </a:r>
            <a:r>
              <a:rPr lang="it-IT" sz="2400" dirty="0" err="1">
                <a:latin typeface="Bahnschrift SemiLight" panose="020B0502040204020203" pitchFamily="34" charset="0"/>
              </a:rPr>
              <a:t>doesn’t</a:t>
            </a:r>
            <a:r>
              <a:rPr lang="it-IT" sz="2400" dirty="0">
                <a:latin typeface="Bahnschrift SemiLight" panose="020B0502040204020203" pitchFamily="34" charset="0"/>
              </a:rPr>
              <a:t> make </a:t>
            </a:r>
            <a:r>
              <a:rPr lang="it-IT" sz="2400" dirty="0" err="1">
                <a:latin typeface="Bahnschrift SemiLight" panose="020B0502040204020203" pitchFamily="34" charset="0"/>
              </a:rPr>
              <a:t>it</a:t>
            </a:r>
            <a:r>
              <a:rPr lang="it-IT" sz="2400" dirty="0">
                <a:latin typeface="Bahnschrift SemiLight" panose="020B0502040204020203" pitchFamily="34" charset="0"/>
              </a:rPr>
              <a:t> </a:t>
            </a:r>
            <a:r>
              <a:rPr lang="it-IT" sz="2400" dirty="0" err="1">
                <a:latin typeface="Bahnschrift SemiLight" panose="020B0502040204020203" pitchFamily="34" charset="0"/>
              </a:rPr>
              <a:t>easier</a:t>
            </a:r>
            <a:r>
              <a:rPr lang="it-IT" sz="2400" dirty="0">
                <a:latin typeface="Bahnschrift SemiLight" panose="020B0502040204020203" pitchFamily="34" charset="0"/>
              </a:rPr>
              <a:t>, </a:t>
            </a:r>
            <a:r>
              <a:rPr lang="it-IT" sz="2400" dirty="0" err="1">
                <a:latin typeface="Bahnschrift SemiLight" panose="020B0502040204020203" pitchFamily="34" charset="0"/>
              </a:rPr>
              <a:t>but</a:t>
            </a:r>
            <a:r>
              <a:rPr lang="it-IT" sz="2400" dirty="0">
                <a:latin typeface="Bahnschrift SemiLight" panose="020B0502040204020203" pitchFamily="34" charset="0"/>
              </a:rPr>
              <a:t> </a:t>
            </a:r>
            <a:r>
              <a:rPr lang="it-IT" sz="2400" dirty="0" err="1">
                <a:latin typeface="Bahnschrift SemiLight" panose="020B0502040204020203" pitchFamily="34" charset="0"/>
              </a:rPr>
              <a:t>it’s</a:t>
            </a:r>
            <a:r>
              <a:rPr lang="it-IT" sz="2400" dirty="0">
                <a:latin typeface="Bahnschrift SemiLight" panose="020B0502040204020203" pitchFamily="34" charset="0"/>
              </a:rPr>
              <a:t> a </a:t>
            </a:r>
            <a:r>
              <a:rPr lang="it-IT" sz="2400" dirty="0" err="1">
                <a:latin typeface="Bahnschrift SemiLight" panose="020B0502040204020203" pitchFamily="34" charset="0"/>
              </a:rPr>
              <a:t>promising</a:t>
            </a:r>
            <a:r>
              <a:rPr lang="it-IT" sz="2400" dirty="0">
                <a:latin typeface="Bahnschrift SemiLight" panose="020B0502040204020203" pitchFamily="34" charset="0"/>
              </a:rPr>
              <a:t> start and </a:t>
            </a:r>
            <a:r>
              <a:rPr lang="it-IT" sz="2400" dirty="0" err="1">
                <a:latin typeface="Bahnschrift SemiLight" panose="020B0502040204020203" pitchFamily="34" charset="0"/>
              </a:rPr>
              <a:t>we</a:t>
            </a:r>
            <a:r>
              <a:rPr lang="it-IT" sz="2400" dirty="0">
                <a:latin typeface="Bahnschrift SemiLight" panose="020B0502040204020203" pitchFamily="34" charset="0"/>
              </a:rPr>
              <a:t> </a:t>
            </a:r>
            <a:r>
              <a:rPr lang="it-IT" sz="2400" dirty="0" err="1">
                <a:latin typeface="Bahnschrift SemiLight" panose="020B0502040204020203" pitchFamily="34" charset="0"/>
              </a:rPr>
              <a:t>managed</a:t>
            </a:r>
            <a:r>
              <a:rPr lang="it-IT" sz="2400" dirty="0">
                <a:latin typeface="Bahnschrift SemiLight" panose="020B0502040204020203" pitchFamily="34" charset="0"/>
              </a:rPr>
              <a:t> to </a:t>
            </a:r>
            <a:r>
              <a:rPr lang="it-IT" sz="2400" dirty="0" err="1">
                <a:latin typeface="Bahnschrift SemiLight" panose="020B0502040204020203" pitchFamily="34" charset="0"/>
              </a:rPr>
              <a:t>get</a:t>
            </a:r>
            <a:r>
              <a:rPr lang="it-IT" sz="2400" dirty="0">
                <a:latin typeface="Bahnschrift SemiLight" panose="020B0502040204020203" pitchFamily="34" charset="0"/>
              </a:rPr>
              <a:t> </a:t>
            </a:r>
            <a:r>
              <a:rPr lang="it-IT" sz="2400" dirty="0" err="1">
                <a:latin typeface="Bahnschrift SemiLight" panose="020B0502040204020203" pitchFamily="34" charset="0"/>
              </a:rPr>
              <a:t>something</a:t>
            </a:r>
            <a:r>
              <a:rPr lang="it-IT" sz="2400" dirty="0">
                <a:latin typeface="Bahnschrift SemiLight" panose="020B0502040204020203" pitchFamily="34" charset="0"/>
              </a:rPr>
              <a:t> </a:t>
            </a:r>
            <a:r>
              <a:rPr lang="it-IT" sz="2400" dirty="0" err="1">
                <a:latin typeface="Bahnschrift SemiLight" panose="020B0502040204020203" pitchFamily="34" charset="0"/>
              </a:rPr>
              <a:t>going</a:t>
            </a:r>
            <a:r>
              <a:rPr lang="it-IT" sz="2400" dirty="0">
                <a:latin typeface="Bahnschrift SemiLight" panose="020B0502040204020203" pitchFamily="34" charset="0"/>
              </a:rPr>
              <a:t>.</a:t>
            </a:r>
          </a:p>
          <a:p>
            <a:endParaRPr lang="it-IT" sz="2400" dirty="0">
              <a:latin typeface="Bahnschrift SemiLight" panose="020B0502040204020203" pitchFamily="34" charset="0"/>
            </a:endParaRPr>
          </a:p>
          <a:p>
            <a:r>
              <a:rPr lang="it-IT" sz="2400" dirty="0">
                <a:latin typeface="Bahnschrift SemiLight" panose="020B0502040204020203" pitchFamily="34" charset="0"/>
              </a:rPr>
              <a:t>The </a:t>
            </a:r>
            <a:r>
              <a:rPr lang="it-IT" sz="2400" dirty="0" err="1">
                <a:latin typeface="Bahnschrift SemiLight" panose="020B0502040204020203" pitchFamily="34" charset="0"/>
              </a:rPr>
              <a:t>predictive</a:t>
            </a:r>
            <a:r>
              <a:rPr lang="it-IT" sz="2400" dirty="0">
                <a:latin typeface="Bahnschrift SemiLight" panose="020B0502040204020203" pitchFamily="34" charset="0"/>
              </a:rPr>
              <a:t> model </a:t>
            </a:r>
            <a:r>
              <a:rPr lang="it-IT" sz="2400" dirty="0" err="1">
                <a:latin typeface="Bahnschrift SemiLight" panose="020B0502040204020203" pitchFamily="34" charset="0"/>
              </a:rPr>
              <a:t>should</a:t>
            </a:r>
            <a:r>
              <a:rPr lang="it-IT" sz="2400" dirty="0">
                <a:latin typeface="Bahnschrift SemiLight" panose="020B0502040204020203" pitchFamily="34" charset="0"/>
              </a:rPr>
              <a:t> be </a:t>
            </a:r>
            <a:r>
              <a:rPr lang="it-IT" sz="2400" dirty="0" err="1">
                <a:latin typeface="Bahnschrift SemiLight" panose="020B0502040204020203" pitchFamily="34" charset="0"/>
              </a:rPr>
              <a:t>easier</a:t>
            </a:r>
            <a:r>
              <a:rPr lang="it-IT" sz="2400" dirty="0">
                <a:latin typeface="Bahnschrift SemiLight" panose="020B0502040204020203" pitchFamily="34" charset="0"/>
              </a:rPr>
              <a:t>, </a:t>
            </a:r>
            <a:r>
              <a:rPr lang="it-IT" sz="2400" dirty="0" err="1">
                <a:latin typeface="Bahnschrift SemiLight" panose="020B0502040204020203" pitchFamily="34" charset="0"/>
              </a:rPr>
              <a:t>but</a:t>
            </a:r>
            <a:r>
              <a:rPr lang="it-IT" sz="2400" dirty="0">
                <a:latin typeface="Bahnschrift SemiLight" panose="020B0502040204020203" pitchFamily="34" charset="0"/>
              </a:rPr>
              <a:t> </a:t>
            </a:r>
            <a:r>
              <a:rPr lang="it-IT" sz="2400" dirty="0" err="1">
                <a:latin typeface="Bahnschrift SemiLight" panose="020B0502040204020203" pitchFamily="34" charset="0"/>
              </a:rPr>
              <a:t>we</a:t>
            </a:r>
            <a:r>
              <a:rPr lang="it-IT" sz="2400" dirty="0">
                <a:latin typeface="Bahnschrift SemiLight" panose="020B0502040204020203" pitchFamily="34" charset="0"/>
              </a:rPr>
              <a:t> </a:t>
            </a:r>
            <a:r>
              <a:rPr lang="it-IT" sz="2400" dirty="0" err="1">
                <a:latin typeface="Bahnschrift SemiLight" panose="020B0502040204020203" pitchFamily="34" charset="0"/>
              </a:rPr>
              <a:t>didn’t</a:t>
            </a:r>
            <a:r>
              <a:rPr lang="it-IT" sz="2400" dirty="0">
                <a:latin typeface="Bahnschrift SemiLight" panose="020B0502040204020203" pitchFamily="34" charset="0"/>
              </a:rPr>
              <a:t> </a:t>
            </a:r>
            <a:r>
              <a:rPr lang="it-IT" sz="2400" dirty="0" err="1">
                <a:latin typeface="Bahnschrift SemiLight" panose="020B0502040204020203" pitchFamily="34" charset="0"/>
              </a:rPr>
              <a:t>even</a:t>
            </a:r>
            <a:r>
              <a:rPr lang="it-IT" sz="2400" dirty="0">
                <a:latin typeface="Bahnschrift SemiLight" panose="020B0502040204020203" pitchFamily="34" charset="0"/>
              </a:rPr>
              <a:t> start to work </a:t>
            </a:r>
            <a:r>
              <a:rPr lang="it-IT" sz="2400" dirty="0" err="1">
                <a:latin typeface="Bahnschrift SemiLight" panose="020B0502040204020203" pitchFamily="34" charset="0"/>
              </a:rPr>
              <a:t>it</a:t>
            </a:r>
            <a:r>
              <a:rPr lang="it-IT" sz="2400" dirty="0">
                <a:latin typeface="Bahnschrift SemiLight" panose="020B0502040204020203" pitchFamily="34" charset="0"/>
              </a:rPr>
              <a:t> out in practice. The </a:t>
            </a:r>
            <a:r>
              <a:rPr lang="it-IT" sz="2400" dirty="0" err="1">
                <a:latin typeface="Bahnschrift SemiLight" panose="020B0502040204020203" pitchFamily="34" charset="0"/>
              </a:rPr>
              <a:t>only</a:t>
            </a:r>
            <a:r>
              <a:rPr lang="it-IT" sz="2400" dirty="0">
                <a:latin typeface="Bahnschrift SemiLight" panose="020B0502040204020203" pitchFamily="34" charset="0"/>
              </a:rPr>
              <a:t> </a:t>
            </a:r>
            <a:r>
              <a:rPr lang="it-IT" sz="2400" dirty="0" err="1">
                <a:latin typeface="Bahnschrift SemiLight" panose="020B0502040204020203" pitchFamily="34" charset="0"/>
              </a:rPr>
              <a:t>issue</a:t>
            </a:r>
            <a:r>
              <a:rPr lang="it-IT" sz="2400" dirty="0">
                <a:latin typeface="Bahnschrift SemiLight" panose="020B0502040204020203" pitchFamily="34" charset="0"/>
              </a:rPr>
              <a:t> </a:t>
            </a:r>
            <a:r>
              <a:rPr lang="it-IT" sz="2400" dirty="0" err="1">
                <a:latin typeface="Bahnschrift SemiLight" panose="020B0502040204020203" pitchFamily="34" charset="0"/>
              </a:rPr>
              <a:t>might</a:t>
            </a:r>
            <a:r>
              <a:rPr lang="it-IT" sz="2400" dirty="0">
                <a:latin typeface="Bahnschrift SemiLight" panose="020B0502040204020203" pitchFamily="34" charset="0"/>
              </a:rPr>
              <a:t> be the </a:t>
            </a:r>
            <a:r>
              <a:rPr lang="it-IT" sz="2400" dirty="0" err="1">
                <a:latin typeface="Bahnschrift SemiLight" panose="020B0502040204020203" pitchFamily="34" charset="0"/>
              </a:rPr>
              <a:t>lack</a:t>
            </a:r>
            <a:r>
              <a:rPr lang="it-IT" sz="2400" dirty="0">
                <a:latin typeface="Bahnschrift SemiLight" panose="020B0502040204020203" pitchFamily="34" charset="0"/>
              </a:rPr>
              <a:t> of </a:t>
            </a:r>
            <a:r>
              <a:rPr lang="it-IT" sz="2400" dirty="0" err="1">
                <a:latin typeface="Bahnschrift SemiLight" panose="020B0502040204020203" pitchFamily="34" charset="0"/>
              </a:rPr>
              <a:t>extensive</a:t>
            </a:r>
            <a:r>
              <a:rPr lang="it-IT" sz="2400" dirty="0">
                <a:latin typeface="Bahnschrift SemiLight" panose="020B0502040204020203" pitchFamily="34" charset="0"/>
              </a:rPr>
              <a:t> datasets.</a:t>
            </a:r>
          </a:p>
          <a:p>
            <a:r>
              <a:rPr lang="it-IT" sz="2400" dirty="0" err="1">
                <a:latin typeface="Bahnschrift SemiLight" panose="020B0502040204020203" pitchFamily="34" charset="0"/>
              </a:rPr>
              <a:t>We’ll</a:t>
            </a:r>
            <a:r>
              <a:rPr lang="it-IT" sz="2400" dirty="0">
                <a:latin typeface="Bahnschrift SemiLight" panose="020B0502040204020203" pitchFamily="34" charset="0"/>
              </a:rPr>
              <a:t> </a:t>
            </a:r>
            <a:r>
              <a:rPr lang="it-IT" sz="2400" dirty="0" err="1">
                <a:latin typeface="Bahnschrift SemiLight" panose="020B0502040204020203" pitchFamily="34" charset="0"/>
              </a:rPr>
              <a:t>see</a:t>
            </a:r>
            <a:r>
              <a:rPr lang="it-IT" sz="2400" dirty="0">
                <a:latin typeface="Bahnschrift SemiLight" panose="020B0502040204020203" pitchFamily="34" charset="0"/>
              </a:rPr>
              <a:t> </a:t>
            </a:r>
            <a:r>
              <a:rPr lang="it-IT" sz="2400" dirty="0" err="1">
                <a:latin typeface="Bahnschrift SemiLight" panose="020B0502040204020203" pitchFamily="34" charset="0"/>
              </a:rPr>
              <a:t>what</a:t>
            </a:r>
            <a:r>
              <a:rPr lang="it-IT" sz="2400" dirty="0">
                <a:latin typeface="Bahnschrift SemiLight" panose="020B0502040204020203" pitchFamily="34" charset="0"/>
              </a:rPr>
              <a:t> </a:t>
            </a:r>
            <a:r>
              <a:rPr lang="it-IT" sz="2400" dirty="0" err="1">
                <a:latin typeface="Bahnschrift SemiLight" panose="020B0502040204020203" pitchFamily="34" charset="0"/>
              </a:rPr>
              <a:t>we</a:t>
            </a:r>
            <a:r>
              <a:rPr lang="it-IT" sz="2400" dirty="0">
                <a:latin typeface="Bahnschrift SemiLight" panose="020B0502040204020203" pitchFamily="34" charset="0"/>
              </a:rPr>
              <a:t> can do.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4C684F15-E95E-B328-3E44-7BAE3A4932A4}"/>
              </a:ext>
            </a:extLst>
          </p:cNvPr>
          <p:cNvSpPr txBox="1"/>
          <p:nvPr/>
        </p:nvSpPr>
        <p:spPr>
          <a:xfrm>
            <a:off x="4819268" y="5442724"/>
            <a:ext cx="90418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i="1" dirty="0">
                <a:latin typeface="Bahnschrift SemiLight" panose="020B0502040204020203" pitchFamily="34" charset="0"/>
              </a:rPr>
              <a:t>Or </a:t>
            </a:r>
            <a:r>
              <a:rPr lang="it-IT" sz="2400" i="1" dirty="0" err="1">
                <a:latin typeface="Bahnschrift SemiLight" panose="020B0502040204020203" pitchFamily="34" charset="0"/>
              </a:rPr>
              <a:t>not</a:t>
            </a:r>
            <a:r>
              <a:rPr lang="it-IT" sz="2400" i="1" dirty="0">
                <a:latin typeface="Bahnschrift SemiLight" panose="020B0502040204020203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72024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5B97078-E59C-D812-7D8E-EC332955759F}"/>
              </a:ext>
            </a:extLst>
          </p:cNvPr>
          <p:cNvSpPr txBox="1">
            <a:spLocks/>
          </p:cNvSpPr>
          <p:nvPr/>
        </p:nvSpPr>
        <p:spPr>
          <a:xfrm>
            <a:off x="1251029" y="865343"/>
            <a:ext cx="9689941" cy="5127314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14900" b="1" dirty="0">
                <a:latin typeface="Bahnschrift SemiBold" panose="020B0502040204020203" pitchFamily="34" charset="0"/>
              </a:rPr>
              <a:t>Thanks?</a:t>
            </a:r>
          </a:p>
        </p:txBody>
      </p:sp>
    </p:spTree>
    <p:extLst>
      <p:ext uri="{BB962C8B-B14F-4D97-AF65-F5344CB8AC3E}">
        <p14:creationId xmlns:p14="http://schemas.microsoft.com/office/powerpoint/2010/main" val="2564697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C3CF117-113B-EF78-8C14-BFA0B4D0E48F}"/>
              </a:ext>
            </a:extLst>
          </p:cNvPr>
          <p:cNvSpPr txBox="1">
            <a:spLocks/>
          </p:cNvSpPr>
          <p:nvPr/>
        </p:nvSpPr>
        <p:spPr>
          <a:xfrm>
            <a:off x="1523999" y="2115820"/>
            <a:ext cx="9144000" cy="2626360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it-IT" sz="10300" b="1" dirty="0">
              <a:latin typeface="Bahnschrift SemiBold" panose="020B0502040204020203" pitchFamily="34" charset="0"/>
            </a:endParaRPr>
          </a:p>
        </p:txBody>
      </p:sp>
      <p:sp>
        <p:nvSpPr>
          <p:cNvPr id="3" name="Titolo 1">
            <a:extLst>
              <a:ext uri="{FF2B5EF4-FFF2-40B4-BE49-F238E27FC236}">
                <a16:creationId xmlns:a16="http://schemas.microsoft.com/office/drawing/2014/main" id="{160BB7BA-08B1-823B-5231-7714EF415F98}"/>
              </a:ext>
            </a:extLst>
          </p:cNvPr>
          <p:cNvSpPr txBox="1">
            <a:spLocks/>
          </p:cNvSpPr>
          <p:nvPr/>
        </p:nvSpPr>
        <p:spPr>
          <a:xfrm>
            <a:off x="1251028" y="2115402"/>
            <a:ext cx="9689941" cy="2626360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14900" b="1" dirty="0" err="1">
                <a:latin typeface="Bahnschrift SemiBold" panose="020B0502040204020203" pitchFamily="34" charset="0"/>
              </a:rPr>
              <a:t>What’s</a:t>
            </a:r>
            <a:r>
              <a:rPr lang="it-IT" sz="14900" b="1" dirty="0">
                <a:latin typeface="Bahnschrift SemiBold" panose="020B0502040204020203" pitchFamily="34" charset="0"/>
              </a:rPr>
              <a:t> </a:t>
            </a:r>
            <a:r>
              <a:rPr lang="it-IT" sz="14900" b="1" dirty="0" err="1">
                <a:latin typeface="Bahnschrift SemiBold" panose="020B0502040204020203" pitchFamily="34" charset="0"/>
              </a:rPr>
              <a:t>our</a:t>
            </a:r>
            <a:r>
              <a:rPr lang="it-IT" sz="14900" b="1" dirty="0">
                <a:latin typeface="Bahnschrift SemiBold" panose="020B0502040204020203" pitchFamily="34" charset="0"/>
              </a:rPr>
              <a:t> </a:t>
            </a:r>
            <a:r>
              <a:rPr lang="it-IT" sz="14900" b="1" dirty="0" err="1">
                <a:latin typeface="Bahnschrift SemiBold" panose="020B0502040204020203" pitchFamily="34" charset="0"/>
              </a:rPr>
              <a:t>problem</a:t>
            </a:r>
            <a:r>
              <a:rPr lang="it-IT" sz="14900" b="1" dirty="0">
                <a:latin typeface="Bahnschrift SemiBold" panose="020B0502040204020203" pitchFamily="34" charset="0"/>
              </a:rPr>
              <a:t>?</a:t>
            </a:r>
            <a:endParaRPr lang="it-IT" sz="10300" b="1" dirty="0">
              <a:latin typeface="Bahnschrift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29544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3EA4CBAD-55D3-03F5-35C6-6C9E0FA361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116" y="3940799"/>
            <a:ext cx="8819766" cy="653973"/>
          </a:xfrm>
          <a:prstGeom prst="rect">
            <a:avLst/>
          </a:prstGeom>
        </p:spPr>
      </p:pic>
      <p:sp>
        <p:nvSpPr>
          <p:cNvPr id="3" name="Titolo 1">
            <a:extLst>
              <a:ext uri="{FF2B5EF4-FFF2-40B4-BE49-F238E27FC236}">
                <a16:creationId xmlns:a16="http://schemas.microsoft.com/office/drawing/2014/main" id="{2D73F13C-9E39-6397-A06D-7F32290EDC90}"/>
              </a:ext>
            </a:extLst>
          </p:cNvPr>
          <p:cNvSpPr txBox="1">
            <a:spLocks/>
          </p:cNvSpPr>
          <p:nvPr/>
        </p:nvSpPr>
        <p:spPr>
          <a:xfrm>
            <a:off x="1251029" y="1732789"/>
            <a:ext cx="9689941" cy="2108925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8800" b="1" dirty="0">
                <a:latin typeface="Bahnschrift SemiBold" panose="020B0502040204020203" pitchFamily="34" charset="0"/>
              </a:rPr>
              <a:t>Thanks, to </a:t>
            </a:r>
            <a:r>
              <a:rPr lang="it-IT" sz="8800" b="1" dirty="0" err="1">
                <a:latin typeface="Bahnschrift SemiBold" panose="020B0502040204020203" pitchFamily="34" charset="0"/>
              </a:rPr>
              <a:t>you</a:t>
            </a:r>
            <a:r>
              <a:rPr lang="it-IT" sz="8800" b="1" dirty="0">
                <a:latin typeface="Bahnschrift SemiBold" panose="020B0502040204020203" pitchFamily="34" charset="0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8771765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4542FF75-D16B-AB05-67E7-B72D4AAFBD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20873" y="-1122744"/>
            <a:ext cx="13064721" cy="8733104"/>
          </a:xfrm>
          <a:prstGeom prst="rect">
            <a:avLst/>
          </a:prstGeom>
        </p:spPr>
      </p:pic>
      <p:sp>
        <p:nvSpPr>
          <p:cNvPr id="4" name="Titolo 1">
            <a:extLst>
              <a:ext uri="{FF2B5EF4-FFF2-40B4-BE49-F238E27FC236}">
                <a16:creationId xmlns:a16="http://schemas.microsoft.com/office/drawing/2014/main" id="{8503794D-5D68-83DE-EAC3-DA6C14B7B5E7}"/>
              </a:ext>
            </a:extLst>
          </p:cNvPr>
          <p:cNvSpPr txBox="1">
            <a:spLocks/>
          </p:cNvSpPr>
          <p:nvPr/>
        </p:nvSpPr>
        <p:spPr>
          <a:xfrm>
            <a:off x="219920" y="2115820"/>
            <a:ext cx="11972080" cy="2626360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it-IT" sz="8000" b="1" dirty="0">
              <a:solidFill>
                <a:schemeClr val="bg1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26399FF8-7BB2-1651-6FC1-7F8FED9E066E}"/>
              </a:ext>
            </a:extLst>
          </p:cNvPr>
          <p:cNvSpPr txBox="1"/>
          <p:nvPr/>
        </p:nvSpPr>
        <p:spPr>
          <a:xfrm>
            <a:off x="1285690" y="1353231"/>
            <a:ext cx="96206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600" dirty="0" err="1">
                <a:solidFill>
                  <a:schemeClr val="bg1"/>
                </a:solidFill>
                <a:latin typeface="Bahnschrift SemiBold" panose="020B0502040204020203" pitchFamily="34" charset="0"/>
              </a:rPr>
              <a:t>It’s</a:t>
            </a:r>
            <a:r>
              <a:rPr lang="it-IT" sz="3600" dirty="0">
                <a:solidFill>
                  <a:schemeClr val="bg1"/>
                </a:solidFill>
                <a:latin typeface="Bahnschrift SemiBold" panose="020B0502040204020203" pitchFamily="34" charset="0"/>
              </a:rPr>
              <a:t> 1,3 </a:t>
            </a:r>
            <a:r>
              <a:rPr lang="it-IT" sz="3600" dirty="0" err="1">
                <a:solidFill>
                  <a:schemeClr val="bg1"/>
                </a:solidFill>
                <a:latin typeface="Bahnschrift SemiBold" panose="020B0502040204020203" pitchFamily="34" charset="0"/>
              </a:rPr>
              <a:t>billions</a:t>
            </a:r>
            <a:r>
              <a:rPr lang="it-IT" sz="3600" dirty="0">
                <a:solidFill>
                  <a:schemeClr val="bg1"/>
                </a:solidFill>
                <a:latin typeface="Bahnschrift SemiBold" panose="020B0502040204020203" pitchFamily="34" charset="0"/>
              </a:rPr>
              <a:t> people </a:t>
            </a:r>
            <a:r>
              <a:rPr lang="it-IT" sz="3600" dirty="0" err="1">
                <a:solidFill>
                  <a:schemeClr val="bg1"/>
                </a:solidFill>
                <a:latin typeface="Bahnschrift SemiBold" panose="020B0502040204020203" pitchFamily="34" charset="0"/>
              </a:rPr>
              <a:t>problem</a:t>
            </a:r>
            <a:r>
              <a:rPr lang="it-IT" sz="3600" dirty="0">
                <a:solidFill>
                  <a:schemeClr val="bg1"/>
                </a:solidFill>
                <a:latin typeface="Bahnschrift SemiBold" panose="020B0502040204020203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339952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549FFE5-3C78-D612-01D7-747330FBD480}"/>
              </a:ext>
            </a:extLst>
          </p:cNvPr>
          <p:cNvSpPr txBox="1">
            <a:spLocks/>
          </p:cNvSpPr>
          <p:nvPr/>
        </p:nvSpPr>
        <p:spPr>
          <a:xfrm>
            <a:off x="1246688" y="1582568"/>
            <a:ext cx="9008481" cy="1079204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8000" b="1" dirty="0">
                <a:latin typeface="Bahnschrift SemiBold" panose="020B0502040204020203" pitchFamily="34" charset="0"/>
              </a:rPr>
              <a:t>Land </a:t>
            </a:r>
            <a:r>
              <a:rPr lang="it-IT" sz="8000" b="1" dirty="0" err="1">
                <a:latin typeface="Bahnschrift SemiBold" panose="020B0502040204020203" pitchFamily="34" charset="0"/>
              </a:rPr>
              <a:t>degradation</a:t>
            </a:r>
            <a:r>
              <a:rPr lang="it-IT" sz="8000" b="1" dirty="0">
                <a:latin typeface="Bahnschrift SemiBold" panose="020B0502040204020203" pitchFamily="34" charset="0"/>
              </a:rPr>
              <a:t> and </a:t>
            </a:r>
            <a:r>
              <a:rPr lang="it-IT" sz="8000" b="1" dirty="0" err="1">
                <a:latin typeface="Bahnschrift SemiBold" panose="020B0502040204020203" pitchFamily="34" charset="0"/>
              </a:rPr>
              <a:t>desertification</a:t>
            </a:r>
            <a:r>
              <a:rPr lang="it-IT" sz="8000" b="1" dirty="0">
                <a:latin typeface="Bahnschrift SemiBold" panose="020B0502040204020203" pitchFamily="34" charset="0"/>
              </a:rPr>
              <a:t>.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3ADA7C6F-5C1B-8AB3-8C91-E0C95E380478}"/>
              </a:ext>
            </a:extLst>
          </p:cNvPr>
          <p:cNvSpPr txBox="1"/>
          <p:nvPr/>
        </p:nvSpPr>
        <p:spPr>
          <a:xfrm>
            <a:off x="1246689" y="3852293"/>
            <a:ext cx="994603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 err="1">
                <a:latin typeface="Bahnschrift SemiLight" panose="020B0502040204020203" pitchFamily="34" charset="0"/>
              </a:rPr>
              <a:t>Almost</a:t>
            </a:r>
            <a:r>
              <a:rPr lang="it-IT" sz="2400" dirty="0">
                <a:latin typeface="Bahnschrift SemiLight" panose="020B0502040204020203" pitchFamily="34" charset="0"/>
              </a:rPr>
              <a:t> </a:t>
            </a:r>
            <a:r>
              <a:rPr lang="it-IT" sz="2400" dirty="0" err="1">
                <a:latin typeface="Bahnschrift SemiLight" panose="020B0502040204020203" pitchFamily="34" charset="0"/>
              </a:rPr>
              <a:t>all</a:t>
            </a:r>
            <a:r>
              <a:rPr lang="it-IT" sz="2400" dirty="0">
                <a:latin typeface="Bahnschrift SemiLight" panose="020B0502040204020203" pitchFamily="34" charset="0"/>
              </a:rPr>
              <a:t> of Earth </a:t>
            </a:r>
            <a:r>
              <a:rPr lang="it-IT" sz="2400" dirty="0" err="1">
                <a:latin typeface="Bahnschrift SemiLight" panose="020B0502040204020203" pitchFamily="34" charset="0"/>
              </a:rPr>
              <a:t>is</a:t>
            </a:r>
            <a:r>
              <a:rPr lang="it-IT" sz="2400" dirty="0">
                <a:latin typeface="Bahnschrift SemiLight" panose="020B0502040204020203" pitchFamily="34" charset="0"/>
              </a:rPr>
              <a:t> </a:t>
            </a:r>
            <a:r>
              <a:rPr lang="it-IT" sz="2400" dirty="0" err="1">
                <a:latin typeface="Bahnschrift SemiLight" panose="020B0502040204020203" pitchFamily="34" charset="0"/>
              </a:rPr>
              <a:t>experiencing</a:t>
            </a:r>
            <a:r>
              <a:rPr lang="it-IT" sz="2400" dirty="0">
                <a:latin typeface="Bahnschrift SemiLight" panose="020B0502040204020203" pitchFamily="34" charset="0"/>
              </a:rPr>
              <a:t> severe </a:t>
            </a:r>
            <a:r>
              <a:rPr lang="it-IT" sz="2400" dirty="0" err="1">
                <a:latin typeface="Bahnschrift SemiLight" panose="020B0502040204020203" pitchFamily="34" charset="0"/>
              </a:rPr>
              <a:t>climatic</a:t>
            </a:r>
            <a:r>
              <a:rPr lang="it-IT" sz="2400" dirty="0">
                <a:latin typeface="Bahnschrift SemiLight" panose="020B0502040204020203" pitchFamily="34" charset="0"/>
              </a:rPr>
              <a:t> </a:t>
            </a:r>
            <a:r>
              <a:rPr lang="it-IT" sz="2400" dirty="0" err="1">
                <a:latin typeface="Bahnschrift SemiLight" panose="020B0502040204020203" pitchFamily="34" charset="0"/>
              </a:rPr>
              <a:t>changes</a:t>
            </a:r>
            <a:r>
              <a:rPr lang="it-IT" sz="2400" dirty="0">
                <a:latin typeface="Bahnschrift SemiLight" panose="020B0502040204020203" pitchFamily="34" charset="0"/>
              </a:rPr>
              <a:t>.</a:t>
            </a:r>
          </a:p>
          <a:p>
            <a:r>
              <a:rPr lang="it-IT" sz="2400" dirty="0" err="1">
                <a:latin typeface="Bahnschrift SemiLight" panose="020B0502040204020203" pitchFamily="34" charset="0"/>
              </a:rPr>
              <a:t>Desertification</a:t>
            </a:r>
            <a:r>
              <a:rPr lang="it-IT" sz="2400" dirty="0">
                <a:latin typeface="Bahnschrift SemiLight" panose="020B0502040204020203" pitchFamily="34" charset="0"/>
              </a:rPr>
              <a:t> </a:t>
            </a:r>
            <a:r>
              <a:rPr lang="it-IT" sz="2400" dirty="0" err="1">
                <a:latin typeface="Bahnschrift SemiLight" panose="020B0502040204020203" pitchFamily="34" charset="0"/>
              </a:rPr>
              <a:t>is</a:t>
            </a:r>
            <a:r>
              <a:rPr lang="it-IT" sz="2400" dirty="0">
                <a:latin typeface="Bahnschrift SemiLight" panose="020B0502040204020203" pitchFamily="34" charset="0"/>
              </a:rPr>
              <a:t> </a:t>
            </a:r>
            <a:r>
              <a:rPr lang="it-IT" sz="2400" dirty="0" err="1">
                <a:latin typeface="Bahnschrift SemiLight" panose="020B0502040204020203" pitchFamily="34" charset="0"/>
              </a:rPr>
              <a:t>not</a:t>
            </a:r>
            <a:r>
              <a:rPr lang="it-IT" sz="2400" dirty="0">
                <a:latin typeface="Bahnschrift SemiLight" panose="020B0502040204020203" pitchFamily="34" charset="0"/>
              </a:rPr>
              <a:t> </a:t>
            </a:r>
            <a:r>
              <a:rPr lang="it-IT" sz="2400" dirty="0" err="1">
                <a:latin typeface="Bahnschrift SemiLight" panose="020B0502040204020203" pitchFamily="34" charset="0"/>
              </a:rPr>
              <a:t>talked</a:t>
            </a:r>
            <a:r>
              <a:rPr lang="it-IT" sz="2400" dirty="0">
                <a:latin typeface="Bahnschrift SemiLight" panose="020B0502040204020203" pitchFamily="34" charset="0"/>
              </a:rPr>
              <a:t> </a:t>
            </a:r>
            <a:r>
              <a:rPr lang="it-IT" sz="2400" dirty="0" err="1">
                <a:latin typeface="Bahnschrift SemiLight" panose="020B0502040204020203" pitchFamily="34" charset="0"/>
              </a:rPr>
              <a:t>about</a:t>
            </a:r>
            <a:r>
              <a:rPr lang="it-IT" sz="2400" dirty="0">
                <a:latin typeface="Bahnschrift SemiLight" panose="020B0502040204020203" pitchFamily="34" charset="0"/>
              </a:rPr>
              <a:t> </a:t>
            </a:r>
            <a:r>
              <a:rPr lang="it-IT" sz="2400" i="1" dirty="0" err="1">
                <a:latin typeface="Bahnschrift SemiLight" panose="020B0502040204020203" pitchFamily="34" charset="0"/>
              </a:rPr>
              <a:t>enough</a:t>
            </a:r>
            <a:r>
              <a:rPr lang="it-IT" sz="2400" dirty="0">
                <a:latin typeface="Bahnschrift SemiLight" panose="020B0502040204020203" pitchFamily="34" charset="0"/>
              </a:rPr>
              <a:t>.</a:t>
            </a:r>
          </a:p>
          <a:p>
            <a:endParaRPr lang="it-IT" sz="2400" dirty="0">
              <a:latin typeface="Bahnschrift SemiLight" panose="020B0502040204020203" pitchFamily="34" charset="0"/>
            </a:endParaRPr>
          </a:p>
          <a:p>
            <a:r>
              <a:rPr lang="it-IT" sz="2400" dirty="0" err="1">
                <a:latin typeface="Bahnschrift SemiLight" panose="020B0502040204020203" pitchFamily="34" charset="0"/>
              </a:rPr>
              <a:t>That’s</a:t>
            </a:r>
            <a:r>
              <a:rPr lang="it-IT" sz="2400" dirty="0">
                <a:latin typeface="Bahnschrift SemiLight" panose="020B0502040204020203" pitchFamily="34" charset="0"/>
              </a:rPr>
              <a:t> </a:t>
            </a:r>
            <a:r>
              <a:rPr lang="it-IT" sz="2400" dirty="0" err="1">
                <a:latin typeface="Bahnschrift SemiLight" panose="020B0502040204020203" pitchFamily="34" charset="0"/>
              </a:rPr>
              <a:t>why</a:t>
            </a:r>
            <a:r>
              <a:rPr lang="it-IT" sz="2400" dirty="0">
                <a:latin typeface="Bahnschrift SemiLight" panose="020B0502040204020203" pitchFamily="34" charset="0"/>
              </a:rPr>
              <a:t> </a:t>
            </a:r>
            <a:r>
              <a:rPr lang="it-IT" sz="2400" dirty="0" err="1">
                <a:latin typeface="Bahnschrift SemiLight" panose="020B0502040204020203" pitchFamily="34" charset="0"/>
              </a:rPr>
              <a:t>we</a:t>
            </a:r>
            <a:r>
              <a:rPr lang="it-IT" sz="2400" dirty="0">
                <a:latin typeface="Bahnschrift SemiLight" panose="020B0502040204020203" pitchFamily="34" charset="0"/>
              </a:rPr>
              <a:t> </a:t>
            </a:r>
            <a:r>
              <a:rPr lang="it-IT" sz="2400" dirty="0" err="1">
                <a:latin typeface="Bahnschrift SemiLight" panose="020B0502040204020203" pitchFamily="34" charset="0"/>
              </a:rPr>
              <a:t>chose</a:t>
            </a:r>
            <a:r>
              <a:rPr lang="it-IT" sz="2400" dirty="0">
                <a:latin typeface="Bahnschrift SemiLight" panose="020B0502040204020203" pitchFamily="34" charset="0"/>
              </a:rPr>
              <a:t> </a:t>
            </a:r>
            <a:r>
              <a:rPr lang="it-IT" sz="2400" dirty="0" err="1">
                <a:latin typeface="Bahnschrift SemiLight" panose="020B0502040204020203" pitchFamily="34" charset="0"/>
              </a:rPr>
              <a:t>it</a:t>
            </a:r>
            <a:r>
              <a:rPr lang="it-IT" sz="2400" dirty="0">
                <a:latin typeface="Bahnschrift SemiLight" panose="020B0502040204020203" pitchFamily="34" charset="0"/>
              </a:rPr>
              <a:t>.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CBD23C4A-2DD2-80E3-1F3C-315AD15BF32E}"/>
              </a:ext>
            </a:extLst>
          </p:cNvPr>
          <p:cNvSpPr txBox="1"/>
          <p:nvPr/>
        </p:nvSpPr>
        <p:spPr>
          <a:xfrm>
            <a:off x="1246688" y="5275432"/>
            <a:ext cx="99460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 err="1">
                <a:latin typeface="Bahnschrift SemiLight" panose="020B0502040204020203" pitchFamily="34" charset="0"/>
              </a:rPr>
              <a:t>Because</a:t>
            </a:r>
            <a:r>
              <a:rPr lang="it-IT" sz="2400" dirty="0">
                <a:latin typeface="Bahnschrift SemiLight" panose="020B0502040204020203" pitchFamily="34" charset="0"/>
              </a:rPr>
              <a:t> </a:t>
            </a:r>
            <a:r>
              <a:rPr lang="it-IT" sz="2400" dirty="0" err="1">
                <a:latin typeface="Bahnschrift SemiLight" panose="020B0502040204020203" pitchFamily="34" charset="0"/>
              </a:rPr>
              <a:t>it</a:t>
            </a:r>
            <a:r>
              <a:rPr lang="it-IT" sz="2400" dirty="0">
                <a:latin typeface="Bahnschrift SemiLight" panose="020B0502040204020203" pitchFamily="34" charset="0"/>
              </a:rPr>
              <a:t> </a:t>
            </a:r>
            <a:r>
              <a:rPr lang="it-IT" sz="2400" dirty="0" err="1">
                <a:latin typeface="Bahnschrift SemiLight" panose="020B0502040204020203" pitchFamily="34" charset="0"/>
              </a:rPr>
              <a:t>was</a:t>
            </a:r>
            <a:r>
              <a:rPr lang="it-IT" sz="2400" dirty="0">
                <a:latin typeface="Bahnschrift SemiLight" panose="020B0502040204020203" pitchFamily="34" charset="0"/>
              </a:rPr>
              <a:t> the </a:t>
            </a:r>
            <a:r>
              <a:rPr lang="it-IT" sz="2400" dirty="0" err="1">
                <a:latin typeface="Bahnschrift SemiLight" panose="020B0502040204020203" pitchFamily="34" charset="0"/>
              </a:rPr>
              <a:t>only</a:t>
            </a:r>
            <a:r>
              <a:rPr lang="it-IT" sz="2400" dirty="0">
                <a:latin typeface="Bahnschrift SemiLight" panose="020B0502040204020203" pitchFamily="34" charset="0"/>
              </a:rPr>
              <a:t> good idea </a:t>
            </a:r>
            <a:r>
              <a:rPr lang="it-IT" sz="2400" dirty="0" err="1">
                <a:latin typeface="Bahnschrift SemiLight" panose="020B0502040204020203" pitchFamily="34" charset="0"/>
              </a:rPr>
              <a:t>we</a:t>
            </a:r>
            <a:r>
              <a:rPr lang="it-IT" sz="2400" dirty="0">
                <a:latin typeface="Bahnschrift SemiLight" panose="020B0502040204020203" pitchFamily="34" charset="0"/>
              </a:rPr>
              <a:t> </a:t>
            </a:r>
            <a:r>
              <a:rPr lang="it-IT" sz="2400" dirty="0" err="1">
                <a:latin typeface="Bahnschrift SemiLight" panose="020B0502040204020203" pitchFamily="34" charset="0"/>
              </a:rPr>
              <a:t>had</a:t>
            </a:r>
            <a:r>
              <a:rPr lang="it-IT" sz="2400" dirty="0">
                <a:latin typeface="Bahnschrift SemiLight" panose="020B0502040204020203" pitchFamily="34" charset="0"/>
              </a:rPr>
              <a:t>.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1B8265DA-946F-25CC-3FF8-5911680F060B}"/>
              </a:ext>
            </a:extLst>
          </p:cNvPr>
          <p:cNvSpPr txBox="1"/>
          <p:nvPr/>
        </p:nvSpPr>
        <p:spPr>
          <a:xfrm>
            <a:off x="1246688" y="5275432"/>
            <a:ext cx="99460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 err="1">
                <a:latin typeface="Bahnschrift SemiLight" panose="020B0502040204020203" pitchFamily="34" charset="0"/>
              </a:rPr>
              <a:t>Because</a:t>
            </a:r>
            <a:r>
              <a:rPr lang="it-IT" sz="2400" dirty="0">
                <a:latin typeface="Bahnschrift SemiLight" panose="020B0502040204020203" pitchFamily="34" charset="0"/>
              </a:rPr>
              <a:t> </a:t>
            </a:r>
            <a:r>
              <a:rPr lang="it-IT" sz="2400" dirty="0" err="1">
                <a:latin typeface="Bahnschrift SemiLight" panose="020B0502040204020203" pitchFamily="34" charset="0"/>
              </a:rPr>
              <a:t>we</a:t>
            </a:r>
            <a:r>
              <a:rPr lang="it-IT" sz="2400" dirty="0">
                <a:latin typeface="Bahnschrift SemiLight" panose="020B0502040204020203" pitchFamily="34" charset="0"/>
              </a:rPr>
              <a:t> </a:t>
            </a:r>
            <a:r>
              <a:rPr lang="it-IT" sz="2400" dirty="0" err="1">
                <a:latin typeface="Bahnschrift SemiLight" panose="020B0502040204020203" pitchFamily="34" charset="0"/>
              </a:rPr>
              <a:t>want</a:t>
            </a:r>
            <a:r>
              <a:rPr lang="it-IT" sz="2400" dirty="0">
                <a:latin typeface="Bahnschrift SemiLight" panose="020B0502040204020203" pitchFamily="34" charset="0"/>
              </a:rPr>
              <a:t> to help people in </a:t>
            </a:r>
            <a:r>
              <a:rPr lang="it-IT" sz="2400" dirty="0" err="1">
                <a:latin typeface="Bahnschrift SemiLight" panose="020B0502040204020203" pitchFamily="34" charset="0"/>
              </a:rPr>
              <a:t>need</a:t>
            </a:r>
            <a:r>
              <a:rPr lang="it-IT" sz="2400" dirty="0">
                <a:latin typeface="Bahnschrift SemiLight" panose="020B0502040204020203" pitchFamily="34" charset="0"/>
              </a:rPr>
              <a:t>, and </a:t>
            </a:r>
            <a:r>
              <a:rPr lang="it-IT" sz="2400" dirty="0" err="1">
                <a:latin typeface="Bahnschrift SemiLight" panose="020B0502040204020203" pitchFamily="34" charset="0"/>
              </a:rPr>
              <a:t>protect</a:t>
            </a:r>
            <a:r>
              <a:rPr lang="it-IT" sz="2400" dirty="0">
                <a:latin typeface="Bahnschrift SemiLight" panose="020B0502040204020203" pitchFamily="34" charset="0"/>
              </a:rPr>
              <a:t> </a:t>
            </a:r>
            <a:r>
              <a:rPr lang="it-IT" sz="2400" dirty="0" err="1">
                <a:latin typeface="Bahnschrift SemiLight" panose="020B0502040204020203" pitchFamily="34" charset="0"/>
              </a:rPr>
              <a:t>vulnerable</a:t>
            </a:r>
            <a:r>
              <a:rPr lang="it-IT" sz="2400" dirty="0">
                <a:latin typeface="Bahnschrift SemiLight" panose="020B0502040204020203" pitchFamily="34" charset="0"/>
              </a:rPr>
              <a:t> </a:t>
            </a:r>
            <a:r>
              <a:rPr lang="it-IT" sz="2400" dirty="0" err="1">
                <a:latin typeface="Bahnschrift SemiLight" panose="020B0502040204020203" pitchFamily="34" charset="0"/>
              </a:rPr>
              <a:t>areas</a:t>
            </a:r>
            <a:r>
              <a:rPr lang="it-IT" sz="2400" dirty="0">
                <a:latin typeface="Bahnschrift SemiLight" panose="020B0502040204020203" pitchFamily="34" charset="0"/>
              </a:rPr>
              <a:t> for the future.</a:t>
            </a:r>
          </a:p>
        </p:txBody>
      </p:sp>
    </p:spTree>
    <p:extLst>
      <p:ext uri="{BB962C8B-B14F-4D97-AF65-F5344CB8AC3E}">
        <p14:creationId xmlns:p14="http://schemas.microsoft.com/office/powerpoint/2010/main" val="1567413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C3CF117-113B-EF78-8C14-BFA0B4D0E48F}"/>
              </a:ext>
            </a:extLst>
          </p:cNvPr>
          <p:cNvSpPr txBox="1">
            <a:spLocks/>
          </p:cNvSpPr>
          <p:nvPr/>
        </p:nvSpPr>
        <p:spPr>
          <a:xfrm>
            <a:off x="1523999" y="2115820"/>
            <a:ext cx="9144000" cy="2626360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it-IT" sz="10300" b="1" dirty="0">
              <a:latin typeface="Bahnschrift SemiBold" panose="020B0502040204020203" pitchFamily="34" charset="0"/>
            </a:endParaRPr>
          </a:p>
        </p:txBody>
      </p:sp>
      <p:sp>
        <p:nvSpPr>
          <p:cNvPr id="3" name="Titolo 1">
            <a:extLst>
              <a:ext uri="{FF2B5EF4-FFF2-40B4-BE49-F238E27FC236}">
                <a16:creationId xmlns:a16="http://schemas.microsoft.com/office/drawing/2014/main" id="{160BB7BA-08B1-823B-5231-7714EF415F98}"/>
              </a:ext>
            </a:extLst>
          </p:cNvPr>
          <p:cNvSpPr txBox="1">
            <a:spLocks/>
          </p:cNvSpPr>
          <p:nvPr/>
        </p:nvSpPr>
        <p:spPr>
          <a:xfrm>
            <a:off x="1251029" y="865343"/>
            <a:ext cx="9689941" cy="5127314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14900" b="1" dirty="0">
                <a:latin typeface="Bahnschrift SemiBold" panose="020B0502040204020203" pitchFamily="34" charset="0"/>
              </a:rPr>
              <a:t>The </a:t>
            </a:r>
            <a:r>
              <a:rPr lang="it-IT" sz="14900" b="1" dirty="0" err="1">
                <a:latin typeface="Bahnschrift SemiBold" panose="020B0502040204020203" pitchFamily="34" charset="0"/>
              </a:rPr>
              <a:t>solution</a:t>
            </a:r>
            <a:r>
              <a:rPr lang="it-IT" sz="14900" b="1" dirty="0">
                <a:latin typeface="Bahnschrift SemiBold" panose="020B0502040204020203" pitchFamily="34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5526315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B6178D57-7FB4-09DF-1F46-B0F9F48BBA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7532" y="-972272"/>
            <a:ext cx="12347064" cy="8200662"/>
          </a:xfrm>
          <a:prstGeom prst="rect">
            <a:avLst/>
          </a:prstGeom>
        </p:spPr>
      </p:pic>
      <p:sp>
        <p:nvSpPr>
          <p:cNvPr id="4" name="Titolo 1">
            <a:extLst>
              <a:ext uri="{FF2B5EF4-FFF2-40B4-BE49-F238E27FC236}">
                <a16:creationId xmlns:a16="http://schemas.microsoft.com/office/drawing/2014/main" id="{3BA3D4E0-7AC4-5D12-133B-30B74AB67F58}"/>
              </a:ext>
            </a:extLst>
          </p:cNvPr>
          <p:cNvSpPr txBox="1">
            <a:spLocks/>
          </p:cNvSpPr>
          <p:nvPr/>
        </p:nvSpPr>
        <p:spPr>
          <a:xfrm>
            <a:off x="1945510" y="1752186"/>
            <a:ext cx="9689941" cy="3353628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t-IT" sz="14900" b="1" dirty="0">
                <a:latin typeface="Bahnschrift SemiBold" panose="020B0502040204020203" pitchFamily="34" charset="0"/>
              </a:rPr>
              <a:t>Water!</a:t>
            </a:r>
          </a:p>
        </p:txBody>
      </p: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DAEBC4D9-E0C7-7A74-7B29-64EFEEAAC38A}"/>
              </a:ext>
            </a:extLst>
          </p:cNvPr>
          <p:cNvCxnSpPr>
            <a:cxnSpLocks/>
          </p:cNvCxnSpPr>
          <p:nvPr/>
        </p:nvCxnSpPr>
        <p:spPr>
          <a:xfrm flipV="1">
            <a:off x="5636871" y="3486875"/>
            <a:ext cx="6146157" cy="205453"/>
          </a:xfrm>
          <a:prstGeom prst="line">
            <a:avLst/>
          </a:prstGeom>
          <a:ln w="180975" cap="rnd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236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549FFE5-3C78-D612-01D7-747330FBD480}"/>
              </a:ext>
            </a:extLst>
          </p:cNvPr>
          <p:cNvSpPr txBox="1">
            <a:spLocks/>
          </p:cNvSpPr>
          <p:nvPr/>
        </p:nvSpPr>
        <p:spPr>
          <a:xfrm>
            <a:off x="1246689" y="1582568"/>
            <a:ext cx="8047782" cy="1079204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8000" b="1" dirty="0" err="1">
                <a:latin typeface="Bahnschrift SemiBold" panose="020B0502040204020203" pitchFamily="34" charset="0"/>
              </a:rPr>
              <a:t>Assessing</a:t>
            </a:r>
            <a:r>
              <a:rPr lang="it-IT" sz="8000" b="1" dirty="0">
                <a:latin typeface="Bahnschrift SemiBold" panose="020B0502040204020203" pitchFamily="34" charset="0"/>
              </a:rPr>
              <a:t> risk with AI.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3ADA7C6F-5C1B-8AB3-8C91-E0C95E380478}"/>
              </a:ext>
            </a:extLst>
          </p:cNvPr>
          <p:cNvSpPr txBox="1"/>
          <p:nvPr/>
        </p:nvSpPr>
        <p:spPr>
          <a:xfrm>
            <a:off x="1246689" y="3852293"/>
            <a:ext cx="994603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 err="1">
                <a:latin typeface="Bahnschrift SemiLight" panose="020B0502040204020203" pitchFamily="34" charset="0"/>
              </a:rPr>
              <a:t>Our</a:t>
            </a:r>
            <a:r>
              <a:rPr lang="it-IT" sz="2400" dirty="0">
                <a:latin typeface="Bahnschrift SemiLight" panose="020B0502040204020203" pitchFamily="34" charset="0"/>
              </a:rPr>
              <a:t> idea </a:t>
            </a:r>
            <a:r>
              <a:rPr lang="it-IT" sz="2400" dirty="0" err="1">
                <a:latin typeface="Bahnschrift SemiLight" panose="020B0502040204020203" pitchFamily="34" charset="0"/>
              </a:rPr>
              <a:t>was</a:t>
            </a:r>
            <a:r>
              <a:rPr lang="it-IT" sz="2400" dirty="0">
                <a:latin typeface="Bahnschrift SemiLight" panose="020B0502040204020203" pitchFamily="34" charset="0"/>
              </a:rPr>
              <a:t> to </a:t>
            </a:r>
            <a:r>
              <a:rPr lang="it-IT" sz="2400" dirty="0" err="1">
                <a:latin typeface="Bahnschrift SemiLight" panose="020B0502040204020203" pitchFamily="34" charset="0"/>
              </a:rPr>
              <a:t>develop</a:t>
            </a:r>
            <a:r>
              <a:rPr lang="it-IT" sz="2400" dirty="0">
                <a:latin typeface="Bahnschrift SemiLight" panose="020B0502040204020203" pitchFamily="34" charset="0"/>
              </a:rPr>
              <a:t> a </a:t>
            </a:r>
            <a:r>
              <a:rPr lang="it-IT" sz="2400" dirty="0" err="1">
                <a:latin typeface="Bahnschrift SemiLight" panose="020B0502040204020203" pitchFamily="34" charset="0"/>
              </a:rPr>
              <a:t>two-phase</a:t>
            </a:r>
            <a:r>
              <a:rPr lang="it-IT" sz="2400" dirty="0">
                <a:latin typeface="Bahnschrift SemiLight" panose="020B0502040204020203" pitchFamily="34" charset="0"/>
              </a:rPr>
              <a:t> model, </a:t>
            </a:r>
            <a:r>
              <a:rPr lang="it-IT" sz="2400" dirty="0" err="1">
                <a:latin typeface="Bahnschrift SemiLight" panose="020B0502040204020203" pitchFamily="34" charset="0"/>
              </a:rPr>
              <a:t>that</a:t>
            </a:r>
            <a:r>
              <a:rPr lang="it-IT" sz="2400" dirty="0">
                <a:latin typeface="Bahnschrift SemiLight" panose="020B0502040204020203" pitchFamily="34" charset="0"/>
              </a:rPr>
              <a:t> </a:t>
            </a:r>
            <a:r>
              <a:rPr lang="it-IT" sz="2400" dirty="0" err="1">
                <a:latin typeface="Bahnschrift SemiLight" panose="020B0502040204020203" pitchFamily="34" charset="0"/>
              </a:rPr>
              <a:t>given</a:t>
            </a:r>
            <a:r>
              <a:rPr lang="it-IT" sz="2400" dirty="0">
                <a:latin typeface="Bahnschrift SemiLight" panose="020B0502040204020203" pitchFamily="34" charset="0"/>
              </a:rPr>
              <a:t> a satellite image of an area </a:t>
            </a:r>
            <a:r>
              <a:rPr lang="it-IT" sz="2400" dirty="0" err="1">
                <a:latin typeface="Bahnschrift SemiLight" panose="020B0502040204020203" pitchFamily="34" charset="0"/>
              </a:rPr>
              <a:t>could</a:t>
            </a:r>
            <a:r>
              <a:rPr lang="it-IT" sz="2400" dirty="0">
                <a:latin typeface="Bahnschrift SemiLight" panose="020B0502040204020203" pitchFamily="34" charset="0"/>
              </a:rPr>
              <a:t> </a:t>
            </a:r>
            <a:r>
              <a:rPr lang="it-IT" sz="2400" dirty="0" err="1">
                <a:latin typeface="Bahnschrift SemiLight" panose="020B0502040204020203" pitchFamily="34" charset="0"/>
              </a:rPr>
              <a:t>evaluate</a:t>
            </a:r>
            <a:r>
              <a:rPr lang="it-IT" sz="2400" dirty="0">
                <a:latin typeface="Bahnschrift SemiLight" panose="020B0502040204020203" pitchFamily="34" charset="0"/>
              </a:rPr>
              <a:t> </a:t>
            </a:r>
            <a:r>
              <a:rPr lang="it-IT" sz="2400" dirty="0" err="1">
                <a:latin typeface="Bahnschrift SemiLight" panose="020B0502040204020203" pitchFamily="34" charset="0"/>
              </a:rPr>
              <a:t>it’s</a:t>
            </a:r>
            <a:r>
              <a:rPr lang="it-IT" sz="2400" dirty="0">
                <a:latin typeface="Bahnschrift SemiLight" panose="020B0502040204020203" pitchFamily="34" charset="0"/>
              </a:rPr>
              <a:t> </a:t>
            </a:r>
            <a:r>
              <a:rPr lang="it-IT" sz="2400" dirty="0" err="1">
                <a:latin typeface="Bahnschrift SemiLight" panose="020B0502040204020203" pitchFamily="34" charset="0"/>
              </a:rPr>
              <a:t>vegetation’s</a:t>
            </a:r>
            <a:r>
              <a:rPr lang="it-IT" sz="2400" dirty="0">
                <a:latin typeface="Bahnschrift SemiLight" panose="020B0502040204020203" pitchFamily="34" charset="0"/>
              </a:rPr>
              <a:t> </a:t>
            </a:r>
            <a:r>
              <a:rPr lang="it-IT" sz="2400" dirty="0" err="1">
                <a:latin typeface="Bahnschrift SemiLight" panose="020B0502040204020203" pitchFamily="34" charset="0"/>
              </a:rPr>
              <a:t>distribution</a:t>
            </a:r>
            <a:r>
              <a:rPr lang="it-IT" sz="2400" dirty="0">
                <a:latin typeface="Bahnschrift SemiLight" panose="020B0502040204020203" pitchFamily="34" charset="0"/>
              </a:rPr>
              <a:t> and with the help of </a:t>
            </a:r>
            <a:r>
              <a:rPr lang="it-IT" sz="2400" dirty="0" err="1">
                <a:latin typeface="Bahnschrift SemiLight" panose="020B0502040204020203" pitchFamily="34" charset="0"/>
              </a:rPr>
              <a:t>environmental</a:t>
            </a:r>
            <a:r>
              <a:rPr lang="it-IT" sz="2400" dirty="0">
                <a:latin typeface="Bahnschrift SemiLight" panose="020B0502040204020203" pitchFamily="34" charset="0"/>
              </a:rPr>
              <a:t> data, </a:t>
            </a:r>
            <a:r>
              <a:rPr lang="it-IT" sz="2400" dirty="0" err="1">
                <a:latin typeface="Bahnschrift SemiLight" panose="020B0502040204020203" pitchFamily="34" charset="0"/>
              </a:rPr>
              <a:t>predict</a:t>
            </a:r>
            <a:r>
              <a:rPr lang="it-IT" sz="2400" dirty="0">
                <a:latin typeface="Bahnschrift SemiLight" panose="020B0502040204020203" pitchFamily="34" charset="0"/>
              </a:rPr>
              <a:t> </a:t>
            </a:r>
            <a:r>
              <a:rPr lang="it-IT" sz="2400" dirty="0" err="1">
                <a:latin typeface="Bahnschrift SemiLight" panose="020B0502040204020203" pitchFamily="34" charset="0"/>
              </a:rPr>
              <a:t>whether</a:t>
            </a:r>
            <a:r>
              <a:rPr lang="it-IT" sz="2400" dirty="0">
                <a:latin typeface="Bahnschrift SemiLight" panose="020B0502040204020203" pitchFamily="34" charset="0"/>
              </a:rPr>
              <a:t> </a:t>
            </a:r>
            <a:r>
              <a:rPr lang="it-IT" sz="2400" dirty="0" err="1">
                <a:latin typeface="Bahnschrift SemiLight" panose="020B0502040204020203" pitchFamily="34" charset="0"/>
              </a:rPr>
              <a:t>there’s</a:t>
            </a:r>
            <a:r>
              <a:rPr lang="it-IT" sz="2400" dirty="0">
                <a:latin typeface="Bahnschrift SemiLight" panose="020B0502040204020203" pitchFamily="34" charset="0"/>
              </a:rPr>
              <a:t> risk </a:t>
            </a:r>
            <a:r>
              <a:rPr lang="it-IT" sz="2400" dirty="0" err="1">
                <a:latin typeface="Bahnschrift SemiLight" panose="020B0502040204020203" pitchFamily="34" charset="0"/>
              </a:rPr>
              <a:t>it’s</a:t>
            </a:r>
            <a:r>
              <a:rPr lang="it-IT" sz="2400" dirty="0">
                <a:latin typeface="Bahnschrift SemiLight" panose="020B0502040204020203" pitchFamily="34" charset="0"/>
              </a:rPr>
              <a:t> </a:t>
            </a:r>
            <a:r>
              <a:rPr lang="it-IT" sz="2400" dirty="0" err="1">
                <a:latin typeface="Bahnschrift SemiLight" panose="020B0502040204020203" pitchFamily="34" charset="0"/>
              </a:rPr>
              <a:t>going</a:t>
            </a:r>
            <a:r>
              <a:rPr lang="it-IT" sz="2400" dirty="0">
                <a:latin typeface="Bahnschrift SemiLight" panose="020B0502040204020203" pitchFamily="34" charset="0"/>
              </a:rPr>
              <a:t> to </a:t>
            </a:r>
            <a:r>
              <a:rPr lang="it-IT" sz="2400" dirty="0" err="1">
                <a:latin typeface="Bahnschrift SemiLight" panose="020B0502040204020203" pitchFamily="34" charset="0"/>
              </a:rPr>
              <a:t>get</a:t>
            </a:r>
            <a:r>
              <a:rPr lang="it-IT" sz="2400" dirty="0">
                <a:latin typeface="Bahnschrift SemiLight" panose="020B0502040204020203" pitchFamily="34" charset="0"/>
              </a:rPr>
              <a:t> </a:t>
            </a:r>
            <a:r>
              <a:rPr lang="it-IT" sz="2400" dirty="0" err="1">
                <a:latin typeface="Bahnschrift SemiLight" panose="020B0502040204020203" pitchFamily="34" charset="0"/>
              </a:rPr>
              <a:t>worse</a:t>
            </a:r>
            <a:r>
              <a:rPr lang="it-IT" sz="2400" dirty="0">
                <a:latin typeface="Bahnschrift SemiLight" panose="020B0502040204020203" pitchFamily="34" charset="0"/>
              </a:rPr>
              <a:t>. </a:t>
            </a:r>
            <a:endParaRPr lang="it-IT" sz="2400" i="1" dirty="0">
              <a:latin typeface="Bahnschrift SemiLight" panose="020B0502040204020203" pitchFamily="34" charset="0"/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E9F9A18E-B00A-52FC-634E-D0FAD5B784C8}"/>
              </a:ext>
            </a:extLst>
          </p:cNvPr>
          <p:cNvSpPr txBox="1"/>
          <p:nvPr/>
        </p:nvSpPr>
        <p:spPr>
          <a:xfrm>
            <a:off x="3135971" y="4960288"/>
            <a:ext cx="90418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i="1" dirty="0">
                <a:latin typeface="Bahnschrift SemiLight" panose="020B0502040204020203" pitchFamily="34" charset="0"/>
              </a:rPr>
              <a:t>Or </a:t>
            </a:r>
            <a:r>
              <a:rPr lang="it-IT" sz="2400" i="1" dirty="0" err="1">
                <a:latin typeface="Bahnschrift SemiLight" panose="020B0502040204020203" pitchFamily="34" charset="0"/>
              </a:rPr>
              <a:t>not</a:t>
            </a:r>
            <a:r>
              <a:rPr lang="it-IT" sz="2400" i="1" dirty="0">
                <a:latin typeface="Bahnschrift SemiLight" panose="020B0502040204020203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19402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549FFE5-3C78-D612-01D7-747330FBD480}"/>
              </a:ext>
            </a:extLst>
          </p:cNvPr>
          <p:cNvSpPr txBox="1">
            <a:spLocks/>
          </p:cNvSpPr>
          <p:nvPr/>
        </p:nvSpPr>
        <p:spPr>
          <a:xfrm>
            <a:off x="1246688" y="1582568"/>
            <a:ext cx="9444757" cy="1079204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8000" b="1" dirty="0">
                <a:latin typeface="Bahnschrift SemiBold" panose="020B0502040204020203" pitchFamily="34" charset="0"/>
              </a:rPr>
              <a:t>1. Image </a:t>
            </a:r>
            <a:r>
              <a:rPr lang="it-IT" sz="8000" b="1" dirty="0" err="1">
                <a:latin typeface="Bahnschrift SemiBold" panose="020B0502040204020203" pitchFamily="34" charset="0"/>
              </a:rPr>
              <a:t>recognition</a:t>
            </a:r>
            <a:endParaRPr lang="it-IT" sz="8000" b="1" dirty="0">
              <a:latin typeface="Bahnschrift SemiBold" panose="020B0502040204020203" pitchFamily="34" charset="0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3ADA7C6F-5C1B-8AB3-8C91-E0C95E380478}"/>
              </a:ext>
            </a:extLst>
          </p:cNvPr>
          <p:cNvSpPr txBox="1"/>
          <p:nvPr/>
        </p:nvSpPr>
        <p:spPr>
          <a:xfrm>
            <a:off x="1246689" y="3008236"/>
            <a:ext cx="99460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 err="1">
                <a:latin typeface="Bahnschrift SemiLight" panose="020B0502040204020203" pitchFamily="34" charset="0"/>
              </a:rPr>
              <a:t>Feeding</a:t>
            </a:r>
            <a:r>
              <a:rPr lang="it-IT" sz="2400" dirty="0">
                <a:latin typeface="Bahnschrift SemiLight" panose="020B0502040204020203" pitchFamily="34" charset="0"/>
              </a:rPr>
              <a:t> a </a:t>
            </a:r>
            <a:r>
              <a:rPr lang="it-IT" sz="2400" dirty="0" err="1">
                <a:latin typeface="Bahnschrift SemiLight" panose="020B0502040204020203" pitchFamily="34" charset="0"/>
              </a:rPr>
              <a:t>Convolution</a:t>
            </a:r>
            <a:r>
              <a:rPr lang="it-IT" sz="2400" dirty="0">
                <a:latin typeface="Bahnschrift SemiLight" panose="020B0502040204020203" pitchFamily="34" charset="0"/>
              </a:rPr>
              <a:t> </a:t>
            </a:r>
            <a:r>
              <a:rPr lang="it-IT" sz="2400" dirty="0" err="1">
                <a:latin typeface="Bahnschrift SemiLight" panose="020B0502040204020203" pitchFamily="34" charset="0"/>
              </a:rPr>
              <a:t>Neural</a:t>
            </a:r>
            <a:r>
              <a:rPr lang="it-IT" sz="2400" dirty="0">
                <a:latin typeface="Bahnschrift SemiLight" panose="020B0502040204020203" pitchFamily="34" charset="0"/>
              </a:rPr>
              <a:t> Network a </a:t>
            </a:r>
            <a:r>
              <a:rPr lang="it-IT" sz="2400" dirty="0" err="1">
                <a:latin typeface="Bahnschrift SemiLight" panose="020B0502040204020203" pitchFamily="34" charset="0"/>
              </a:rPr>
              <a:t>tasty</a:t>
            </a:r>
            <a:r>
              <a:rPr lang="it-IT" sz="2400" dirty="0">
                <a:latin typeface="Bahnschrift SemiLight" panose="020B0502040204020203" pitchFamily="34" charset="0"/>
              </a:rPr>
              <a:t> Landsat 8 OLI-TIRS C2 L1 image and </a:t>
            </a:r>
            <a:r>
              <a:rPr lang="it-IT" sz="2400" dirty="0" err="1">
                <a:latin typeface="Bahnschrift SemiLight" panose="020B0502040204020203" pitchFamily="34" charset="0"/>
              </a:rPr>
              <a:t>hoping</a:t>
            </a:r>
            <a:r>
              <a:rPr lang="it-IT" sz="2400" dirty="0">
                <a:latin typeface="Bahnschrift SemiLight" panose="020B0502040204020203" pitchFamily="34" charset="0"/>
              </a:rPr>
              <a:t> </a:t>
            </a:r>
            <a:r>
              <a:rPr lang="it-IT" sz="2400" dirty="0" err="1">
                <a:latin typeface="Bahnschrift SemiLight" panose="020B0502040204020203" pitchFamily="34" charset="0"/>
              </a:rPr>
              <a:t>it</a:t>
            </a:r>
            <a:r>
              <a:rPr lang="it-IT" sz="2400" dirty="0">
                <a:latin typeface="Bahnschrift SemiLight" panose="020B0502040204020203" pitchFamily="34" charset="0"/>
              </a:rPr>
              <a:t> </a:t>
            </a:r>
            <a:r>
              <a:rPr lang="it-IT" sz="2400" dirty="0" err="1">
                <a:latin typeface="Bahnschrift SemiLight" panose="020B0502040204020203" pitchFamily="34" charset="0"/>
              </a:rPr>
              <a:t>understands</a:t>
            </a:r>
            <a:r>
              <a:rPr lang="it-IT" sz="2400" dirty="0">
                <a:latin typeface="Bahnschrift SemiLight" panose="020B0502040204020203" pitchFamily="34" charset="0"/>
              </a:rPr>
              <a:t> </a:t>
            </a:r>
            <a:r>
              <a:rPr lang="it-IT" sz="2400" dirty="0" err="1">
                <a:latin typeface="Bahnschrift SemiLight" panose="020B0502040204020203" pitchFamily="34" charset="0"/>
              </a:rPr>
              <a:t>what’s</a:t>
            </a:r>
            <a:r>
              <a:rPr lang="it-IT" sz="2400" dirty="0">
                <a:latin typeface="Bahnschrift SemiLight" panose="020B0502040204020203" pitchFamily="34" charset="0"/>
              </a:rPr>
              <a:t> </a:t>
            </a:r>
            <a:r>
              <a:rPr lang="it-IT" sz="2400" dirty="0" err="1">
                <a:latin typeface="Bahnschrift SemiLight" panose="020B0502040204020203" pitchFamily="34" charset="0"/>
              </a:rPr>
              <a:t>desert</a:t>
            </a:r>
            <a:r>
              <a:rPr lang="it-IT" sz="2400" dirty="0">
                <a:latin typeface="Bahnschrift SemiLight" panose="020B0502040204020203" pitchFamily="34" charset="0"/>
              </a:rPr>
              <a:t>, and </a:t>
            </a:r>
            <a:r>
              <a:rPr lang="it-IT" sz="2400" dirty="0" err="1">
                <a:latin typeface="Bahnschrift SemiLight" panose="020B0502040204020203" pitchFamily="34" charset="0"/>
              </a:rPr>
              <a:t>what’s</a:t>
            </a:r>
            <a:r>
              <a:rPr lang="it-IT" sz="2400" dirty="0">
                <a:latin typeface="Bahnschrift SemiLight" panose="020B0502040204020203" pitchFamily="34" charset="0"/>
              </a:rPr>
              <a:t> </a:t>
            </a:r>
            <a:r>
              <a:rPr lang="it-IT" sz="2400" dirty="0" err="1">
                <a:latin typeface="Bahnschrift SemiLight" panose="020B0502040204020203" pitchFamily="34" charset="0"/>
              </a:rPr>
              <a:t>plants</a:t>
            </a:r>
            <a:r>
              <a:rPr lang="it-IT" sz="2400" dirty="0">
                <a:latin typeface="Bahnschrift SemiLight" panose="020B0502040204020203" pitchFamily="34" charset="0"/>
              </a:rPr>
              <a:t>.</a:t>
            </a:r>
          </a:p>
          <a:p>
            <a:endParaRPr lang="it-IT" sz="2400" dirty="0">
              <a:latin typeface="Bahnschrift SemiLight" panose="020B0502040204020203" pitchFamily="34" charset="0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4B3A2093-C1A3-ABD5-0E35-31923EA87FB4}"/>
              </a:ext>
            </a:extLst>
          </p:cNvPr>
          <p:cNvSpPr txBox="1"/>
          <p:nvPr/>
        </p:nvSpPr>
        <p:spPr>
          <a:xfrm>
            <a:off x="1246688" y="4093364"/>
            <a:ext cx="90418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i="1" dirty="0">
                <a:latin typeface="Bahnschrift SemiLight" panose="020B0502040204020203" pitchFamily="34" charset="0"/>
              </a:rPr>
              <a:t>Easy, no?</a:t>
            </a:r>
          </a:p>
        </p:txBody>
      </p:sp>
    </p:spTree>
    <p:extLst>
      <p:ext uri="{BB962C8B-B14F-4D97-AF65-F5344CB8AC3E}">
        <p14:creationId xmlns:p14="http://schemas.microsoft.com/office/powerpoint/2010/main" val="1682920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DA5ADC6F-39E7-2831-DE3A-BEFAD19E48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olo 1">
            <a:extLst>
              <a:ext uri="{FF2B5EF4-FFF2-40B4-BE49-F238E27FC236}">
                <a16:creationId xmlns:a16="http://schemas.microsoft.com/office/drawing/2014/main" id="{4CF69662-2D16-57FA-25CF-03F4348A6A4B}"/>
              </a:ext>
            </a:extLst>
          </p:cNvPr>
          <p:cNvSpPr txBox="1">
            <a:spLocks/>
          </p:cNvSpPr>
          <p:nvPr/>
        </p:nvSpPr>
        <p:spPr>
          <a:xfrm>
            <a:off x="1251029" y="865343"/>
            <a:ext cx="9689941" cy="5127314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14900" b="1" dirty="0" err="1">
                <a:latin typeface="Bahnschrift SemiBold" panose="020B0502040204020203" pitchFamily="34" charset="0"/>
              </a:rPr>
              <a:t>This</a:t>
            </a:r>
            <a:r>
              <a:rPr lang="it-IT" sz="14900" b="1" dirty="0">
                <a:latin typeface="Bahnschrift SemiBold" panose="020B0502040204020203" pitchFamily="34" charset="0"/>
              </a:rPr>
              <a:t> </a:t>
            </a:r>
            <a:r>
              <a:rPr lang="it-IT" sz="14900" b="1" dirty="0" err="1">
                <a:latin typeface="Bahnschrift SemiBold" panose="020B0502040204020203" pitchFamily="34" charset="0"/>
              </a:rPr>
              <a:t>is</a:t>
            </a:r>
            <a:r>
              <a:rPr lang="it-IT" sz="14900" b="1" dirty="0">
                <a:latin typeface="Bahnschrift SemiBold" panose="020B0502040204020203" pitchFamily="34" charset="0"/>
              </a:rPr>
              <a:t> a </a:t>
            </a:r>
            <a:r>
              <a:rPr lang="it-IT" sz="14900" b="1" dirty="0" err="1">
                <a:latin typeface="Bahnschrift SemiBold" panose="020B0502040204020203" pitchFamily="34" charset="0"/>
              </a:rPr>
              <a:t>desert</a:t>
            </a:r>
            <a:r>
              <a:rPr lang="it-IT" sz="14900" b="1" dirty="0">
                <a:latin typeface="Bahnschrift SemiBold" panose="020B0502040204020203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0800410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365</Words>
  <Application>Microsoft Office PowerPoint</Application>
  <PresentationFormat>Widescreen</PresentationFormat>
  <Paragraphs>47</Paragraphs>
  <Slides>20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20</vt:i4>
      </vt:variant>
    </vt:vector>
  </HeadingPairs>
  <TitlesOfParts>
    <vt:vector size="26" baseType="lpstr">
      <vt:lpstr>Arial</vt:lpstr>
      <vt:lpstr>Bahnschrift SemiBold</vt:lpstr>
      <vt:lpstr>Bahnschrift SemiLight</vt:lpstr>
      <vt:lpstr>Calibri</vt:lpstr>
      <vt:lpstr>Calibri Light</vt:lpstr>
      <vt:lpstr>Tema di Office</vt:lpstr>
      <vt:lpstr>Qgreen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 Selden</dc:creator>
  <cp:lastModifiedBy>M Selden</cp:lastModifiedBy>
  <cp:revision>7</cp:revision>
  <dcterms:created xsi:type="dcterms:W3CDTF">2024-08-09T19:34:54Z</dcterms:created>
  <dcterms:modified xsi:type="dcterms:W3CDTF">2024-08-09T20:54:37Z</dcterms:modified>
</cp:coreProperties>
</file>